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554B-59E7-41BB-A10E-12D0B4DFAE7F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177-9DE2-477F-8B92-20DB7305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3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554B-59E7-41BB-A10E-12D0B4DFAE7F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177-9DE2-477F-8B92-20DB7305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8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554B-59E7-41BB-A10E-12D0B4DFAE7F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177-9DE2-477F-8B92-20DB7305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2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2853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3170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6437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27229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3182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1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573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593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554B-59E7-41BB-A10E-12D0B4DFAE7F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177-9DE2-477F-8B92-20DB7305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77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886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53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9662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554B-59E7-41BB-A10E-12D0B4DFAE7F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177-9DE2-477F-8B92-20DB7305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9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554B-59E7-41BB-A10E-12D0B4DFAE7F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177-9DE2-477F-8B92-20DB7305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7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554B-59E7-41BB-A10E-12D0B4DFAE7F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177-9DE2-477F-8B92-20DB7305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554B-59E7-41BB-A10E-12D0B4DFAE7F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177-9DE2-477F-8B92-20DB7305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1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554B-59E7-41BB-A10E-12D0B4DFAE7F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177-9DE2-477F-8B92-20DB7305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9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554B-59E7-41BB-A10E-12D0B4DFAE7F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177-9DE2-477F-8B92-20DB7305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9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554B-59E7-41BB-A10E-12D0B4DFAE7F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177-9DE2-477F-8B92-20DB7305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80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0554B-59E7-41BB-A10E-12D0B4DFAE7F}" type="datetimeFigureOut">
              <a:rPr lang="ru-RU" smtClean="0"/>
              <a:t>01.07.2014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A177-9DE2-477F-8B92-20DB73058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8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510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Часть 2 Урок математики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1 класс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836712"/>
            <a:ext cx="6336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в беретке, 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Ярко-красной,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Пёстрой курточке атласной?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меня он не глядит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стучит, стучит, стучит…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10064"/>
            <a:ext cx="7848872" cy="609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1"/>
            <a:ext cx="3168352" cy="5661248"/>
          </a:xfrm>
          <a:prstGeom prst="rect">
            <a:avLst/>
          </a:prstGeom>
        </p:spPr>
      </p:pic>
      <p:pic>
        <p:nvPicPr>
          <p:cNvPr id="6" name="Penie pticz - Dyatel [pleer.co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49675" y="450850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521782"/>
            <a:ext cx="4968552" cy="56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4665"/>
            <a:ext cx="4320480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60647"/>
            <a:ext cx="4248472" cy="2952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212976"/>
            <a:ext cx="5544616" cy="30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1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130" y="692696"/>
            <a:ext cx="616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Ёж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	 - 		[</a:t>
            </a:r>
            <a:r>
              <a:rPr lang="ru-RU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en-US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][</a:t>
            </a:r>
            <a:r>
              <a:rPr lang="ru-RU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][</a:t>
            </a:r>
            <a:r>
              <a:rPr lang="ru-RU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526" y="2460587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трекоза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- [</a:t>
            </a:r>
            <a:r>
              <a:rPr lang="ru-RU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][</a:t>
            </a:r>
            <a:r>
              <a:rPr lang="ru-RU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][</a:t>
            </a:r>
            <a:r>
              <a:rPr lang="ru-RU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][</a:t>
            </a:r>
            <a:r>
              <a:rPr lang="ru-RU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][</a:t>
            </a:r>
            <a:r>
              <a:rPr lang="ru-RU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][</a:t>
            </a:r>
            <a:r>
              <a:rPr lang="ru-RU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][</a:t>
            </a:r>
            <a:r>
              <a:rPr lang="ru-RU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][</a:t>
            </a:r>
            <a:r>
              <a:rPr lang="ru-RU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969" y="429309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ирень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       [</a:t>
            </a:r>
            <a:r>
              <a:rPr lang="ru-RU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][</a:t>
            </a:r>
            <a:r>
              <a:rPr lang="ru-RU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][</a:t>
            </a:r>
            <a:r>
              <a:rPr lang="ru-RU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][</a:t>
            </a:r>
            <a:r>
              <a:rPr lang="ru-RU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Э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][</a:t>
            </a:r>
            <a:r>
              <a:rPr lang="ru-RU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en-US" sz="4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5" y="404663"/>
            <a:ext cx="1803166" cy="14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22362"/>
              </p:ext>
            </p:extLst>
          </p:nvPr>
        </p:nvGraphicFramePr>
        <p:xfrm>
          <a:off x="1259632" y="1412777"/>
          <a:ext cx="6192688" cy="1913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4969"/>
                <a:gridCol w="904550"/>
                <a:gridCol w="904550"/>
                <a:gridCol w="874504"/>
                <a:gridCol w="914829"/>
                <a:gridCol w="844457"/>
                <a:gridCol w="914829"/>
              </a:tblGrid>
              <a:tr h="865664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Algerian" panose="04020705040A02060702" pitchFamily="82" charset="0"/>
                        </a:rPr>
                        <a:t>4</a:t>
                      </a:r>
                      <a:endParaRPr lang="ru-RU" sz="6000" dirty="0"/>
                    </a:p>
                  </a:txBody>
                  <a:tcPr marL="42203" marR="42203" marT="21102" marB="2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Algerian" panose="04020705040A02060702" pitchFamily="82" charset="0"/>
                        </a:rPr>
                        <a:t>7</a:t>
                      </a:r>
                      <a:endParaRPr lang="ru-RU" sz="6000" dirty="0"/>
                    </a:p>
                  </a:txBody>
                  <a:tcPr marL="42203" marR="42203" marT="21102" marB="2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Algerian" panose="04020705040A02060702" pitchFamily="82" charset="0"/>
                        </a:rPr>
                        <a:t>3</a:t>
                      </a:r>
                      <a:endParaRPr lang="ru-RU" sz="6000" dirty="0"/>
                    </a:p>
                  </a:txBody>
                  <a:tcPr marL="42203" marR="42203" marT="21102" marB="2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Algerian" panose="04020705040A02060702" pitchFamily="82" charset="0"/>
                        </a:rPr>
                        <a:t>1</a:t>
                      </a:r>
                      <a:endParaRPr lang="ru-RU" sz="6000" dirty="0"/>
                    </a:p>
                  </a:txBody>
                  <a:tcPr marL="42203" marR="42203" marT="21102" marB="2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Algerian" panose="04020705040A02060702" pitchFamily="82" charset="0"/>
                        </a:rPr>
                        <a:t>2</a:t>
                      </a:r>
                      <a:endParaRPr lang="ru-RU" sz="6000" dirty="0"/>
                    </a:p>
                  </a:txBody>
                  <a:tcPr marL="42203" marR="42203" marT="21102" marB="2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Algerian" panose="04020705040A02060702" pitchFamily="82" charset="0"/>
                        </a:rPr>
                        <a:t>5</a:t>
                      </a:r>
                      <a:endParaRPr lang="ru-RU" sz="6000" dirty="0"/>
                    </a:p>
                  </a:txBody>
                  <a:tcPr marL="42203" marR="42203" marT="21102" marB="2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Algerian" panose="04020705040A02060702" pitchFamily="82" charset="0"/>
                        </a:rPr>
                        <a:t>6</a:t>
                      </a:r>
                      <a:endParaRPr lang="ru-RU" sz="6000" dirty="0"/>
                    </a:p>
                  </a:txBody>
                  <a:tcPr marL="42203" marR="42203" marT="21102" marB="21102"/>
                </a:tc>
              </a:tr>
              <a:tr h="862528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И</a:t>
                      </a:r>
                      <a:endParaRPr lang="ru-RU" sz="6000" dirty="0"/>
                    </a:p>
                  </a:txBody>
                  <a:tcPr marL="42203" marR="42203" marT="21102" marB="2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О</a:t>
                      </a:r>
                      <a:endParaRPr lang="ru-RU" sz="6000" dirty="0"/>
                    </a:p>
                  </a:txBody>
                  <a:tcPr marL="42203" marR="42203" marT="21102" marB="2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Л</a:t>
                      </a:r>
                      <a:endParaRPr lang="ru-RU" sz="6000" dirty="0"/>
                    </a:p>
                  </a:txBody>
                  <a:tcPr marL="42203" marR="42203" marT="21102" marB="2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О</a:t>
                      </a:r>
                      <a:endParaRPr lang="ru-RU" sz="6000" dirty="0"/>
                    </a:p>
                  </a:txBody>
                  <a:tcPr marL="42203" marR="42203" marT="21102" marB="2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Т</a:t>
                      </a:r>
                      <a:endParaRPr lang="ru-RU" sz="6000" dirty="0"/>
                    </a:p>
                  </a:txBody>
                  <a:tcPr marL="42203" marR="42203" marT="21102" marB="2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Ч</a:t>
                      </a:r>
                      <a:endParaRPr lang="ru-RU" sz="6000" dirty="0"/>
                    </a:p>
                  </a:txBody>
                  <a:tcPr marL="42203" marR="42203" marT="21102" marB="211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Н</a:t>
                      </a:r>
                      <a:endParaRPr lang="ru-RU" sz="6000" dirty="0"/>
                    </a:p>
                  </a:txBody>
                  <a:tcPr marL="42203" marR="42203" marT="21102" marB="21102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3933056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ОТЛИЧНО!</a:t>
            </a:r>
            <a:endParaRPr lang="ru-RU" sz="8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60648"/>
            <a:ext cx="7992888" cy="59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Экран (4:3)</PresentationFormat>
  <Paragraphs>26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Официальная</vt:lpstr>
      <vt:lpstr>Часть 2 Урок математики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Часть 2 Урок математики </dc:title>
  <dc:creator>Учитель</dc:creator>
  <cp:lastModifiedBy>Учитель</cp:lastModifiedBy>
  <cp:revision>1</cp:revision>
  <dcterms:created xsi:type="dcterms:W3CDTF">2014-07-01T04:15:11Z</dcterms:created>
  <dcterms:modified xsi:type="dcterms:W3CDTF">2014-07-01T04:16:02Z</dcterms:modified>
</cp:coreProperties>
</file>