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2143116"/>
            <a:ext cx="6172200" cy="192882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Конспект занятия по проектной деятельности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Степанова </a:t>
            </a:r>
            <a:r>
              <a:rPr lang="ru-RU" sz="3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Н.В.</a:t>
            </a:r>
          </a:p>
          <a:p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6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4.Составление выступления по плану.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План.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Что такое храм?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Отличие от других сооружений.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Где обычно располагается главный вход в храм?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Что символизирует крест?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Какие элементы храма имеют символический смысл?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5.Оформление проекта под руководством учителя.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Детям выдаются опорные таблицы.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214554"/>
          <a:ext cx="6096000" cy="422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3809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Творческий проект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 теме: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Цель: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Обоснование: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Проблема: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605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Содержание: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Вывод: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Литература: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67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6.Защита проектов.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содержания.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структуры.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Вывод: все храмы имеют общее строение, посвящены разным святым, являются образом – символом вселенной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Рефлексия.</a:t>
            </a:r>
          </a:p>
          <a:p>
            <a:pPr>
              <a:buNone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Подведение итогов занятия.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Тема :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  Как разработать творческий проект?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Цель : обучение учащихся проектной деятельности.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Задачи : 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Развитие коммуникативных способностей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Формирование умений самостоятельной работы</a:t>
            </a:r>
          </a:p>
          <a:p>
            <a:pPr>
              <a:buFont typeface="Courier New" pitchFamily="49" charset="0"/>
              <a:buChar char="o"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Систематизация знаний по основам православной культуры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аннотация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Проект- это планирование деятельности, при котором вы получите определённые знания,умения и навыки , научитесь самостоятельно работать, проявите свои творческие способности.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Существуют : познавательные, игровые исследовательские, информационные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проекты.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А сегодня мы будем разрабатывать творческий проект.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Творческий проект- совместная деятельность, направленная на конечный результат.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Как составить творческий проект?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F:\Documents and Settings\Администратор\Рабочий стол\malche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3390" y="1600200"/>
            <a:ext cx="3655219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Ход занятия.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организация проектной деятельности.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Вспомним этапы проектирования.(Метод мозгового штурма.)</a:t>
            </a:r>
          </a:p>
          <a:p>
            <a:endParaRPr lang="ru-RU" dirty="0"/>
          </a:p>
        </p:txBody>
      </p:sp>
      <p:pic>
        <p:nvPicPr>
          <p:cNvPr id="5124" name="Picture 4" descr="F:\Documents and Settings\Администратор\Рабочий стол\image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928934"/>
            <a:ext cx="3906181" cy="3103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II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. Создание памятки.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Памятка.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Выбор темы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Постановка задачи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Планирование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Принятие решений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Выполнение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Оценка результатов(Рефлексия)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Презентация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III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.Организация работы в группах.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Формирование групп ( по 6 человек)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2.Организация работы в группах (памятка по организации работы в группе)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3.Самостоятельная работа в группе (по разным темам)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Дети получают разные источники информации : книги, энциклопедии, учебники, иллюстрации.</a:t>
            </a:r>
          </a:p>
          <a:p>
            <a:pPr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Темы 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          Храм Христа Спасителя                      Храм Василия Блаженного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  <a:p>
            <a:endParaRPr lang="ru-RU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</a:t>
            </a:r>
          </a:p>
          <a:p>
            <a:endParaRPr lang="ru-RU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            Собор Рождества                               Князь Владимирский собор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       Пресвятой Богородице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2" descr="F:\Documents and Settings\Администратор\Рабочий стол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643314"/>
            <a:ext cx="1964253" cy="1473189"/>
          </a:xfrm>
          <a:prstGeom prst="rect">
            <a:avLst/>
          </a:prstGeom>
          <a:noFill/>
        </p:spPr>
      </p:pic>
      <p:pic>
        <p:nvPicPr>
          <p:cNvPr id="8" name="Picture 3" descr="F:\Documents and Settings\Администратор\Рабочий стол\St-Basils-Cathed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9593" y="571480"/>
            <a:ext cx="2012737" cy="2266013"/>
          </a:xfrm>
          <a:prstGeom prst="rect">
            <a:avLst/>
          </a:prstGeom>
          <a:noFill/>
        </p:spPr>
      </p:pic>
      <p:pic>
        <p:nvPicPr>
          <p:cNvPr id="9" name="Picture 5" descr="F:\Documents and Settings\Администратор\Рабочий стол\53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429000"/>
            <a:ext cx="1291162" cy="1936743"/>
          </a:xfrm>
          <a:prstGeom prst="rect">
            <a:avLst/>
          </a:prstGeom>
          <a:noFill/>
        </p:spPr>
      </p:pic>
      <p:pic>
        <p:nvPicPr>
          <p:cNvPr id="11" name="Picture 2" descr="F:\Documents and Settings\Администратор\Рабочий стол\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71480"/>
            <a:ext cx="2000264" cy="229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</TotalTime>
  <Words>308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Конспект занятия по проектной деятельности</vt:lpstr>
      <vt:lpstr>Слайд 2</vt:lpstr>
      <vt:lpstr>Слайд 3</vt:lpstr>
      <vt:lpstr>Краткая аннотация.</vt:lpstr>
      <vt:lpstr>Как составить творческий проект?</vt:lpstr>
      <vt:lpstr>Ход занятия. I. организация проектной деятельности.</vt:lpstr>
      <vt:lpstr>II. Создание памятки.</vt:lpstr>
      <vt:lpstr>III.Организация работы в группах.</vt:lpstr>
      <vt:lpstr>Слайд 9</vt:lpstr>
      <vt:lpstr>4.Составление выступления по плану.</vt:lpstr>
      <vt:lpstr>5.Оформление проекта под руководством учителя.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по проектной деятельности</dc:title>
  <cp:lastModifiedBy>Admin</cp:lastModifiedBy>
  <cp:revision>26</cp:revision>
  <dcterms:modified xsi:type="dcterms:W3CDTF">2009-10-23T18:37:34Z</dcterms:modified>
</cp:coreProperties>
</file>