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CD78973-EC5D-4946-967E-0C917BDA3D9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F66BBC2-C46D-4521-BDA1-F08F4898CD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78973-EC5D-4946-967E-0C917BDA3D9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BBC2-C46D-4521-BDA1-F08F4898C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78973-EC5D-4946-967E-0C917BDA3D9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BBC2-C46D-4521-BDA1-F08F4898C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78973-EC5D-4946-967E-0C917BDA3D9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BBC2-C46D-4521-BDA1-F08F4898C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CD78973-EC5D-4946-967E-0C917BDA3D9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F66BBC2-C46D-4521-BDA1-F08F4898CD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78973-EC5D-4946-967E-0C917BDA3D9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F66BBC2-C46D-4521-BDA1-F08F4898CD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78973-EC5D-4946-967E-0C917BDA3D9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F66BBC2-C46D-4521-BDA1-F08F4898C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78973-EC5D-4946-967E-0C917BDA3D9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BBC2-C46D-4521-BDA1-F08F4898CD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78973-EC5D-4946-967E-0C917BDA3D9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BBC2-C46D-4521-BDA1-F08F4898C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CD78973-EC5D-4946-967E-0C917BDA3D9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F66BBC2-C46D-4521-BDA1-F08F4898CD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CD78973-EC5D-4946-967E-0C917BDA3D9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F66BBC2-C46D-4521-BDA1-F08F4898CD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CD78973-EC5D-4946-967E-0C917BDA3D9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F66BBC2-C46D-4521-BDA1-F08F4898CD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690677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C000"/>
                </a:solidFill>
              </a:rPr>
              <a:t>Как рисовать слона</a:t>
            </a:r>
            <a:endParaRPr lang="ru-RU" sz="66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3857628"/>
            <a:ext cx="6560234" cy="1285884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2">
                    <a:lumMod val="25000"/>
                  </a:schemeClr>
                </a:solidFill>
              </a:rPr>
              <a:t>Работаем карандашом</a:t>
            </a:r>
            <a:endParaRPr lang="ru-RU" sz="5400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4" name="Рисунок 3" descr="elephant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3143248"/>
            <a:ext cx="3333750" cy="26003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928670"/>
            <a:ext cx="7143800" cy="514353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857232"/>
            <a:ext cx="7286676" cy="521497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928670"/>
            <a:ext cx="7429552" cy="514353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785794"/>
            <a:ext cx="7358114" cy="514353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on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857232"/>
            <a:ext cx="7643866" cy="52149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sian-elephan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785794"/>
            <a:ext cx="7215238" cy="53578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isc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357298"/>
            <a:ext cx="8572560" cy="43577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928670"/>
            <a:ext cx="6929486" cy="49292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785794"/>
            <a:ext cx="7286676" cy="507209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785794"/>
            <a:ext cx="7215238" cy="52864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857232"/>
            <a:ext cx="7286676" cy="521497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857232"/>
            <a:ext cx="7358114" cy="521497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785794"/>
            <a:ext cx="7286676" cy="521497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</TotalTime>
  <Words>5</Words>
  <Application>Microsoft Office PowerPoint</Application>
  <PresentationFormat>Экран (4:3)</PresentationFormat>
  <Paragraphs>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Как рисовать слона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рисовать слона</dc:title>
  <dc:creator>Nata</dc:creator>
  <cp:lastModifiedBy>Nata</cp:lastModifiedBy>
  <cp:revision>4</cp:revision>
  <dcterms:created xsi:type="dcterms:W3CDTF">2014-05-18T17:18:32Z</dcterms:created>
  <dcterms:modified xsi:type="dcterms:W3CDTF">2014-05-20T17:11:07Z</dcterms:modified>
</cp:coreProperties>
</file>