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81B2E-E5B5-42E6-A754-78B54DA8A9E9}" type="datetimeFigureOut">
              <a:rPr lang="ru-RU" smtClean="0"/>
              <a:pPr/>
              <a:t>01.08.2012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6CD6-6612-4986-B01C-36F5B632B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my-vernisage.ru/products_pictures/tarelka-bolshaya-glubokaya-gzhel-148-B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arpromysel.ru/UserFiles/Image/8-277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narpromysel.ru/UserFiles/Image/8-136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osezonam.ru/img/big/IMG_6411.jp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livekuban.ru/files/imagecache/normal/paper/cms.ashx_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s1613.uvuo.ru/images/3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arforik.com/products_pictures/425_big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21region.org/uploads/posts/2009-02/1234366109_posuda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rez.ru/cat_image/159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02.olx.ru/ui/5/42/04/1268168075_79473804_1----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farma-96.ru/upload/resized/upload/iblock/8cc/8cc0138f1757cd9664309bbd8bcd1975_300_446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my-vernisage.ru/products_pictures/konfetnitsa-lebedushka-gzhel-53-B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1714488"/>
            <a:ext cx="7786742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20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жель</a:t>
            </a:r>
            <a:endParaRPr lang="ru-RU" sz="20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357298"/>
            <a:ext cx="8358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УДИВИТЕЛЬНАЯ</a:t>
            </a:r>
            <a:endParaRPr lang="ru-RU" sz="8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44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4545"/>
          <a:stretch>
            <a:fillRect/>
          </a:stretch>
        </p:blipFill>
        <p:spPr bwMode="auto">
          <a:xfrm>
            <a:off x="1571604" y="428604"/>
            <a:ext cx="6286544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49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51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04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50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14290"/>
            <a:ext cx="7500990" cy="63433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61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66"/>
            <a:ext cx="6072230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928802"/>
            <a:ext cx="7358114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 !</a:t>
            </a:r>
            <a:endParaRPr lang="ru-RU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68580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000" b="1" dirty="0" smtClean="0"/>
              <a:t>На Руси издавна существуют города и сёла – центры народных промыслов, где народные мастера создают дивные по красоте произведения декоративно-прикладного искусства.  Это Гжель, Хохлома, Городец, </a:t>
            </a:r>
            <a:r>
              <a:rPr lang="ru-RU" sz="4000" b="1" dirty="0" err="1" smtClean="0"/>
              <a:t>Полохов-Майдан</a:t>
            </a:r>
            <a:r>
              <a:rPr lang="ru-RU" sz="4000" b="1" dirty="0" smtClean="0"/>
              <a:t>.</a:t>
            </a:r>
            <a:endParaRPr lang="ru-RU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6687311" cy="52864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5715016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Мастера Гжели делают посуду из глины – керамику. Главное здесь – роспись голубыми, синими красками на белом фоне.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142852"/>
            <a:ext cx="285752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ГЖЕЛЬ</a:t>
            </a:r>
            <a:endParaRPr lang="ru-RU" sz="6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4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6"/>
            <a:ext cx="8819967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26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0"/>
            <a:ext cx="8667779" cy="6500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27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8044781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а 28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8342594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а 32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52"/>
            <a:ext cx="4286280" cy="637365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39 из 13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16875"/>
          <a:stretch>
            <a:fillRect/>
          </a:stretch>
        </p:blipFill>
        <p:spPr bwMode="auto">
          <a:xfrm>
            <a:off x="928662" y="357166"/>
            <a:ext cx="7304949" cy="60722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60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----</cp:lastModifiedBy>
  <cp:revision>27</cp:revision>
  <dcterms:created xsi:type="dcterms:W3CDTF">2011-02-20T12:13:56Z</dcterms:created>
  <dcterms:modified xsi:type="dcterms:W3CDTF">2012-08-01T17:09:54Z</dcterms:modified>
</cp:coreProperties>
</file>