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212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E17B-D3EF-48EA-9463-74A3C3AF024E}" type="datetimeFigureOut">
              <a:rPr lang="ru-RU" smtClean="0"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D648-9C22-4A9F-A8DC-BC01EB181E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14422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в творчестве художника 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 </a:t>
            </a: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sait.ru/art/m/mashkov/img/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86676" cy="5523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Машков Илья Иванович. Натюрморт. 1930-е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акры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90194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4714884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/>
              <a:t>И.И. Машков</a:t>
            </a:r>
            <a:br>
              <a:rPr lang="ru-RU" sz="2800" b="1" i="1" dirty="0" smtClean="0"/>
            </a:br>
            <a:r>
              <a:rPr lang="ru-RU" sz="2800" b="1" i="1" dirty="0" smtClean="0"/>
              <a:t>Цветок в горшке и клубника.</a:t>
            </a:r>
          </a:p>
          <a:p>
            <a:pPr algn="r"/>
            <a:r>
              <a:rPr lang="ru-RU" sz="2800" b="1" i="1" dirty="0" smtClean="0"/>
              <a:t>1938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ашков Илья Иванович. Снедь московская. Хлебы. Русская живопис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3722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86578" y="3643314"/>
            <a:ext cx="2357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Снедь московская. Хлебы. </a:t>
            </a:r>
          </a:p>
          <a:p>
            <a:pPr algn="r"/>
            <a:r>
              <a:rPr lang="ru-RU" sz="2000" b="1" dirty="0" smtClean="0"/>
              <a:t>1924. Государственная Третьяковская галерея.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ography.sgu.ru/bio/data/files/pictures/image/40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143750" cy="515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643578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Снедь московская: мясо, дичь (1924) </a:t>
            </a:r>
          </a:p>
          <a:p>
            <a:pPr algn="ctr"/>
            <a:r>
              <a:rPr lang="ru-RU" sz="2800" dirty="0" smtClean="0"/>
              <a:t>Третьяковская галерея.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Машков И.И. Картина : Натюрморт. Фрукты на блюде. 1910. Холст, масло.  80.7x116.2. Государственная Третьяковская галере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24750" cy="5257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64357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Натюрморт. Фрукты на блюде. 1910. ГТГ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illeben-art.ru/gal11/9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191375" cy="46291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42926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Натюрморт. Рыбы. 1910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ography.sgu.ru/bio/data/files/pictures/image/40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629400" cy="523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64357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Натюрморт (Модернизм)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inakoteka.ru/blog/wp-content/uploads/2009/04/1924-dhdhnnzndhdhnn-dhdhdhdhdhndhdh-dhdhdhdhdh-dh-ndh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72325" cy="5829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14364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Натюрморт. Виноград, лимон и рак. 1924. ГТГ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Машков Илья Иванович. Натюрморт с самова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715172" cy="57190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21508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Натюрморт с самоваром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3901/med-yuliya.8d/0_3400b_d7c1525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20000" cy="577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Натюрморт. 1930-е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0" y="28572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Илья Иванович Машков </a:t>
            </a:r>
          </a:p>
          <a:p>
            <a:pPr algn="ctr"/>
            <a:r>
              <a:rPr lang="ru-RU" sz="3200" b="1" dirty="0" smtClean="0"/>
              <a:t>(1881 – 1944)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500438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Илья Машков , король натюрморта, родился в станице </a:t>
            </a:r>
            <a:r>
              <a:rPr lang="ru-RU" b="1" dirty="0" err="1" smtClean="0"/>
              <a:t>Михайловской-на-Дону</a:t>
            </a:r>
            <a:r>
              <a:rPr lang="ru-RU" b="1" dirty="0" smtClean="0"/>
              <a:t> </a:t>
            </a:r>
            <a:r>
              <a:rPr lang="ru-RU" b="1" dirty="0" err="1" smtClean="0"/>
              <a:t>Хоперского</a:t>
            </a:r>
            <a:r>
              <a:rPr lang="ru-RU" b="1" dirty="0" smtClean="0"/>
              <a:t> округа области войска Донского (ныне Урюпинский район Волгоградской области.  В 1890 году поступил на художественное отделение Московского училища живописи, ваяния и зодчества. Учился у В.А. Серова, К.А. Коровина, А.М. Васнецова.  </a:t>
            </a:r>
          </a:p>
          <a:p>
            <a:endParaRPr lang="ru-RU" b="1" dirty="0"/>
          </a:p>
        </p:txBody>
      </p:sp>
      <p:pic>
        <p:nvPicPr>
          <p:cNvPr id="1030" name="Picture 6" descr="Машков Илья Иванович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07074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ography.sgu.ru/bio/data/files/pictures/image/40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4484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64357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Ананасы и бананы (Модернизм) 1938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[09-03-195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716653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85789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«Тыква». 1914 г. Государственная Третьяковская галерея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Натюрморт с анана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345810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Натюрморт с ананасом. 1908. ГРМ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643050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НАТЮРМОРТ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000240"/>
            <a:ext cx="8501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 (фр. </a:t>
            </a:r>
            <a:r>
              <a:rPr lang="fr-FR" sz="4800" b="1" i="1" dirty="0" smtClean="0"/>
              <a:t>nature morte</a:t>
            </a:r>
            <a:r>
              <a:rPr lang="ru-RU" sz="4800" b="1" dirty="0" smtClean="0"/>
              <a:t> — «мёртвая природа») — изображение неодушевлённых предметов в изобразительном искусстве.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tsait.ru/art/m/mashkov/img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373944" cy="488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28638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Машков Илья Иванович. Натюрморт с крабами. 1925г.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rtsait.ru/art/m/mashkov/img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018752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64357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Машков Илья Иванович. Натюрморт. 1918г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rtsait.ru/art/m/mashkov/img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86676" cy="565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85789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Машков Илья Иванович. Хлебы. Натюрморт. 1912г.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sait.ru/art/m/mashkov/img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357850" cy="55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00076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Машков Илья Иванович. Натюрморт с виноградом. 1910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tsait.ru/art/m/mashkov/img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272390" cy="5308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29322" y="4429132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Машков Илья Иванович. Ягоды на фоне красного подноса. </a:t>
            </a:r>
          </a:p>
          <a:p>
            <a:pPr algn="r"/>
            <a:r>
              <a:rPr lang="ru-RU" sz="2400" b="1" dirty="0" smtClean="0"/>
              <a:t>1910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rtsait.ru/art/m/mashkov/img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255110" cy="590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4071942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Машков Илья Иванович. Натюрморт. </a:t>
            </a:r>
          </a:p>
          <a:p>
            <a:pPr algn="r"/>
            <a:r>
              <a:rPr lang="ru-RU" sz="2800" b="1" dirty="0" smtClean="0"/>
              <a:t>Цветы в вазе </a:t>
            </a:r>
          </a:p>
          <a:p>
            <a:pPr algn="r"/>
            <a:r>
              <a:rPr lang="ru-RU" sz="2800" b="1" dirty="0" smtClean="0"/>
              <a:t>(с подносом). 1912 </a:t>
            </a:r>
          </a:p>
          <a:p>
            <a:pPr algn="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226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19</cp:revision>
  <dcterms:created xsi:type="dcterms:W3CDTF">2011-10-12T18:53:11Z</dcterms:created>
  <dcterms:modified xsi:type="dcterms:W3CDTF">2011-10-12T19:34:08Z</dcterms:modified>
</cp:coreProperties>
</file>