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чего начинается Родина…</a:t>
            </a:r>
            <a:endParaRPr lang="ru-RU" dirty="0"/>
          </a:p>
        </p:txBody>
      </p:sp>
      <p:pic>
        <p:nvPicPr>
          <p:cNvPr id="5" name="Содержимое 4" descr="ААА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488" y="2285992"/>
            <a:ext cx="4038600" cy="3042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ррр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500042"/>
            <a:ext cx="3714776" cy="25717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ьлат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00562" y="3429000"/>
            <a:ext cx="4121961" cy="2747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рурр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85852" y="2500306"/>
            <a:ext cx="2428892" cy="3337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ьлат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1071546"/>
            <a:ext cx="357190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 каждый любит по-своему…</a:t>
            </a:r>
            <a:endParaRPr lang="ru-RU" dirty="0"/>
          </a:p>
        </p:txBody>
      </p:sp>
      <p:pic>
        <p:nvPicPr>
          <p:cNvPr id="5" name="Содержимое 4" descr="кафув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57422" y="2500306"/>
            <a:ext cx="4738701" cy="31432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86776" y="5000636"/>
            <a:ext cx="400024" cy="117156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авсмс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2214554"/>
            <a:ext cx="4286280" cy="314327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ИУИЦУЫ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57356" y="1142985"/>
            <a:ext cx="5786478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авусчс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714356"/>
            <a:ext cx="3357586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имымм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2000240"/>
            <a:ext cx="3452830" cy="37862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пмфпФ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1538" y="3786190"/>
            <a:ext cx="3000396" cy="2357454"/>
          </a:xfrm>
        </p:spPr>
      </p:pic>
      <p:pic>
        <p:nvPicPr>
          <p:cNvPr id="6" name="Содержимое 5" descr="пимыпмим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86248" y="1357298"/>
            <a:ext cx="3857652" cy="207170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ППП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57422" y="1785926"/>
            <a:ext cx="4369510" cy="3429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авсч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00298" y="1643050"/>
            <a:ext cx="4143404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каждого она своя…</a:t>
            </a:r>
            <a:endParaRPr lang="ru-RU" dirty="0"/>
          </a:p>
        </p:txBody>
      </p:sp>
      <p:pic>
        <p:nvPicPr>
          <p:cNvPr id="5" name="Содержимое 4" descr="ВМЫСС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8662" y="2571744"/>
            <a:ext cx="2133625" cy="3143272"/>
          </a:xfrm>
        </p:spPr>
      </p:pic>
      <p:pic>
        <p:nvPicPr>
          <p:cNvPr id="6" name="Содержимое 5" descr="ААЦЫ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2643182"/>
            <a:ext cx="3471858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МММ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3214686"/>
            <a:ext cx="4071934" cy="3071834"/>
          </a:xfrm>
        </p:spPr>
      </p:pic>
      <p:pic>
        <p:nvPicPr>
          <p:cNvPr id="6" name="Содержимое 5" descr="ППМИР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86380" y="357166"/>
            <a:ext cx="3429024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</TotalTime>
  <Words>15</Words>
  <PresentationFormat>Экран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С чего начинается Родина…</vt:lpstr>
      <vt:lpstr>Слайд 2</vt:lpstr>
      <vt:lpstr>Слайд 3</vt:lpstr>
      <vt:lpstr>Слайд 4</vt:lpstr>
      <vt:lpstr>Слайд 5</vt:lpstr>
      <vt:lpstr>Слайд 6</vt:lpstr>
      <vt:lpstr>Слайд 7</vt:lpstr>
      <vt:lpstr>У каждого она своя…</vt:lpstr>
      <vt:lpstr>Слайд 9</vt:lpstr>
      <vt:lpstr>Слайд 10</vt:lpstr>
      <vt:lpstr>Слайд 11</vt:lpstr>
      <vt:lpstr>И каждый любит по-своему…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чего начинается Родина…</dc:title>
  <dc:creator>Анюточка</dc:creator>
  <cp:lastModifiedBy>Анюточка</cp:lastModifiedBy>
  <cp:revision>2</cp:revision>
  <dcterms:created xsi:type="dcterms:W3CDTF">2012-02-13T12:30:53Z</dcterms:created>
  <dcterms:modified xsi:type="dcterms:W3CDTF">2012-02-13T12:44:19Z</dcterms:modified>
</cp:coreProperties>
</file>