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1"/>
  </p:notesMasterIdLst>
  <p:handoutMasterIdLst>
    <p:handoutMasterId r:id="rId12"/>
  </p:handoutMasterIdLst>
  <p:sldIdLst>
    <p:sldId id="283" r:id="rId2"/>
    <p:sldId id="257" r:id="rId3"/>
    <p:sldId id="260" r:id="rId4"/>
    <p:sldId id="258" r:id="rId5"/>
    <p:sldId id="272" r:id="rId6"/>
    <p:sldId id="273" r:id="rId7"/>
    <p:sldId id="270" r:id="rId8"/>
    <p:sldId id="261" r:id="rId9"/>
    <p:sldId id="28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 autoAdjust="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"/>
    </p:cViewPr>
  </p:sorterViewPr>
  <p:notesViewPr>
    <p:cSldViewPr>
      <p:cViewPr varScale="1">
        <p:scale>
          <a:sx n="51" d="100"/>
          <a:sy n="51" d="100"/>
        </p:scale>
        <p:origin x="-268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C4C2D-F109-4DEE-8B52-83E6CA998C9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1C6D9-2DCE-4CF5-89C4-783942B1C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7D010-EBE4-48F7-AE17-4EACA48F79D9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E1ADD-9962-4B97-B428-A94A0F8FE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E1ADD-9962-4B97-B428-A94A0F8FEE7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39EA-765F-4BD2-81C1-478C27109C51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021C6A-B48A-45EF-9F41-5A1D6BBE9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39EA-765F-4BD2-81C1-478C27109C51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1C6A-B48A-45EF-9F41-5A1D6BBE9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39EA-765F-4BD2-81C1-478C27109C51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1C6A-B48A-45EF-9F41-5A1D6BBE9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39EA-765F-4BD2-81C1-478C27109C51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021C6A-B48A-45EF-9F41-5A1D6BBE9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39EA-765F-4BD2-81C1-478C27109C51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1C6A-B48A-45EF-9F41-5A1D6BBE94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39EA-765F-4BD2-81C1-478C27109C51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1C6A-B48A-45EF-9F41-5A1D6BBE9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39EA-765F-4BD2-81C1-478C27109C51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7021C6A-B48A-45EF-9F41-5A1D6BBE94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over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39EA-765F-4BD2-81C1-478C27109C51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1C6A-B48A-45EF-9F41-5A1D6BBE9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39EA-765F-4BD2-81C1-478C27109C51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1C6A-B48A-45EF-9F41-5A1D6BBE9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39EA-765F-4BD2-81C1-478C27109C51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1C6A-B48A-45EF-9F41-5A1D6BBE9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39EA-765F-4BD2-81C1-478C27109C51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1C6A-B48A-45EF-9F41-5A1D6BBE94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over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A839EA-765F-4BD2-81C1-478C27109C51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021C6A-B48A-45EF-9F41-5A1D6BBE94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ransition spd="slow">
    <p:cover dir="r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package" Target="../embeddings/______Microsoft_Office_PowerPoint2.sldx"/><Relationship Id="rId4" Type="http://schemas.openxmlformats.org/officeDocument/2006/relationships/package" Target="../embeddings/______Microsoft_Office_PowerPoint1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3571876"/>
          </a:xfrm>
        </p:spPr>
        <p:txBody>
          <a:bodyPr>
            <a:normAutofit/>
          </a:bodyPr>
          <a:lstStyle/>
          <a:p>
            <a:r>
              <a:rPr lang="ru-RU" i="1" cap="none" dirty="0" smtClean="0">
                <a:solidFill>
                  <a:srgbClr val="C00000"/>
                </a:solidFill>
              </a:rPr>
              <a:t/>
            </a:r>
            <a:br>
              <a:rPr lang="ru-RU" i="1" cap="none" dirty="0" smtClean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142984"/>
            <a:ext cx="7549246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accent6">
                    <a:lumMod val="75000"/>
                  </a:schemeClr>
                </a:solidFill>
              </a:rPr>
              <a:t>КАРГОПОЛЬСКАЯ</a:t>
            </a:r>
          </a:p>
          <a:p>
            <a:pPr algn="ctr"/>
            <a:r>
              <a:rPr lang="ru-RU" sz="5400" i="1" dirty="0" smtClean="0">
                <a:solidFill>
                  <a:schemeClr val="bg2">
                    <a:lumMod val="50000"/>
                  </a:schemeClr>
                </a:solidFill>
              </a:rPr>
              <a:t>ГЛИНЯНАЯ</a:t>
            </a:r>
          </a:p>
          <a:p>
            <a:pPr algn="ctr"/>
            <a:r>
              <a:rPr lang="ru-RU" sz="5400" i="1" dirty="0" smtClean="0">
                <a:solidFill>
                  <a:schemeClr val="bg2">
                    <a:lumMod val="10000"/>
                  </a:schemeClr>
                </a:solidFill>
              </a:rPr>
              <a:t>      </a:t>
            </a:r>
            <a:r>
              <a:rPr lang="ru-RU" sz="5400" i="1" dirty="0" smtClean="0">
                <a:solidFill>
                  <a:schemeClr val="accent1"/>
                </a:solidFill>
              </a:rPr>
              <a:t>ИГРУШКА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СВЕТУЛЯ\Каргопольская игрушка\Картинки\кадрил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928934"/>
            <a:ext cx="2929031" cy="30321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450057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Автор: </a:t>
            </a:r>
          </a:p>
          <a:p>
            <a:r>
              <a:rPr lang="ru-RU" i="1" u="sng" dirty="0" smtClean="0"/>
              <a:t>Алферова Светлана Юрьевна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u="sng" dirty="0" smtClean="0"/>
              <a:t>СПб, </a:t>
            </a:r>
            <a:r>
              <a:rPr lang="ru-RU" u="sng" dirty="0" err="1" smtClean="0"/>
              <a:t>Красносельский</a:t>
            </a:r>
            <a:r>
              <a:rPr lang="ru-RU" u="sng" dirty="0" smtClean="0"/>
              <a:t> район, Прогимназия №675 «Талант»</a:t>
            </a:r>
            <a:endParaRPr lang="ru-RU" dirty="0"/>
          </a:p>
        </p:txBody>
      </p:sp>
    </p:spTree>
  </p:cSld>
  <p:clrMapOvr>
    <a:masterClrMapping/>
  </p:clrMapOvr>
  <p:transition spd="slow">
    <p:cover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СВЕТУЛЯ\Каргопольская игрушка\пейзаж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2786058"/>
            <a:ext cx="4874930" cy="328752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571480"/>
            <a:ext cx="7258040" cy="841248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Каргополье</a:t>
            </a:r>
            <a:r>
              <a:rPr lang="ru-RU" sz="2400" dirty="0" smtClean="0"/>
              <a:t> находится за дремучими лесами и непроходимыми болотами…….</a:t>
            </a:r>
            <a:endParaRPr lang="ru-RU" sz="2400" dirty="0"/>
          </a:p>
        </p:txBody>
      </p:sp>
    </p:spTree>
  </p:cSld>
  <p:clrMapOvr>
    <a:masterClrMapping/>
  </p:clrMapOvr>
  <p:transition spd="slow">
    <p:cover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290" y="214290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Фигурки лепятся из целого куска глины, который впитывает в себя тепло рук мастера и дух </a:t>
            </a:r>
            <a:r>
              <a:rPr lang="ru-RU" sz="2400" i="1" dirty="0" err="1" smtClean="0"/>
              <a:t>Каргополье</a:t>
            </a:r>
            <a:endParaRPr lang="ru-RU" sz="2400" i="1" dirty="0"/>
          </a:p>
        </p:txBody>
      </p:sp>
      <p:pic>
        <p:nvPicPr>
          <p:cNvPr id="4" name="Picture 2" descr="C:\СВЕТУЛЯ\Каргопольская игрушка\мастериц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6" y="1857364"/>
            <a:ext cx="4488347" cy="34652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СВЕТУЛЯ\Каргопольская игрушка\Сделаем игрушку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1321" y="1428736"/>
            <a:ext cx="3961832" cy="3143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500042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 smtClean="0"/>
              <a:t>Ульяна</a:t>
            </a:r>
            <a:r>
              <a:rPr lang="ru-RU" sz="2400" i="1" dirty="0" smtClean="0"/>
              <a:t> Ивановна Бабкина – этакая северная бабушка - </a:t>
            </a:r>
            <a:r>
              <a:rPr lang="ru-RU" sz="2400" i="1" dirty="0" err="1" smtClean="0"/>
              <a:t>задворница</a:t>
            </a:r>
            <a:endParaRPr lang="ru-RU" sz="2400" i="1" dirty="0"/>
          </a:p>
        </p:txBody>
      </p:sp>
      <p:pic>
        <p:nvPicPr>
          <p:cNvPr id="4" name="Picture 2" descr="C:\СВЕТУЛЯ\Каргопольская игрушка\мастерица ка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571721"/>
            <a:ext cx="3477847" cy="38870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СВЕТУЛЯ\Каргопольская игрушка\старин игр полка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500306"/>
            <a:ext cx="3350067" cy="38576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 smtClean="0"/>
              <a:t>Полкан</a:t>
            </a:r>
            <a:r>
              <a:rPr lang="ru-RU" sz="2400" i="1" dirty="0" smtClean="0"/>
              <a:t>- крестьянский богатырь, образ  тихой, несокрушимой силы </a:t>
            </a:r>
            <a:r>
              <a:rPr lang="ru-RU" sz="2400" i="1" dirty="0" err="1" smtClean="0"/>
              <a:t>народнойРазгадка</a:t>
            </a:r>
            <a:r>
              <a:rPr lang="ru-RU" sz="2400" i="1" dirty="0" smtClean="0"/>
              <a:t> кентавра- лубочный богатырь </a:t>
            </a:r>
            <a:r>
              <a:rPr lang="ru-RU" sz="2400" i="1" dirty="0" err="1" smtClean="0"/>
              <a:t>Полкан</a:t>
            </a:r>
            <a:r>
              <a:rPr lang="ru-RU" sz="2400" i="1" dirty="0" smtClean="0"/>
              <a:t> «божество весеннего солнца»</a:t>
            </a:r>
          </a:p>
          <a:p>
            <a:pPr algn="ctr"/>
            <a:endParaRPr lang="ru-RU" sz="2400" i="1" dirty="0"/>
          </a:p>
        </p:txBody>
      </p:sp>
      <p:pic>
        <p:nvPicPr>
          <p:cNvPr id="4" name="Picture 2" descr="C:\СВЕТУЛЯ\Каргопольская игрушка\полка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643182"/>
            <a:ext cx="4143404" cy="27622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СВЕТУЛЯ\Каргопольская игрушка\тени толка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428736"/>
            <a:ext cx="4096254" cy="37147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14744" y="357167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i="1" dirty="0" smtClean="0"/>
              <a:t>Лошадка тяни-толкай</a:t>
            </a:r>
            <a:endParaRPr lang="ru-RU" dirty="0"/>
          </a:p>
        </p:txBody>
      </p:sp>
      <p:pic>
        <p:nvPicPr>
          <p:cNvPr id="4" name="Picture 2" descr="C:\СВЕТУЛЯ\Каргопольская игрушка\птица сирин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428736"/>
            <a:ext cx="3520133" cy="3643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00042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/>
              <a:t>Птица Сирин</a:t>
            </a:r>
            <a:endParaRPr lang="ru-RU" i="1" dirty="0"/>
          </a:p>
        </p:txBody>
      </p:sp>
    </p:spTree>
  </p:cSld>
  <p:clrMapOvr>
    <a:masterClrMapping/>
  </p:clrMapOvr>
  <p:transition spd="slow">
    <p:cover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СВЕТУЛЯ\Каргопольская игрушка\мужик с лаптям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00108"/>
            <a:ext cx="3835910" cy="2786082"/>
          </a:xfrm>
          <a:prstGeom prst="rect">
            <a:avLst/>
          </a:prstGeom>
          <a:noFill/>
        </p:spPr>
      </p:pic>
      <p:pic>
        <p:nvPicPr>
          <p:cNvPr id="3" name="Picture 2" descr="C:\СВЕТУЛЯ\Каргопольская игрушка\козел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928670"/>
            <a:ext cx="3050397" cy="40005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3108" y="500042"/>
            <a:ext cx="4256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/>
              <a:t>Эти игрушки – частица сказочного мира</a:t>
            </a:r>
            <a:endParaRPr lang="ru-RU" i="1" dirty="0"/>
          </a:p>
        </p:txBody>
      </p:sp>
      <p:pic>
        <p:nvPicPr>
          <p:cNvPr id="5" name="Picture 2" descr="C:\СВЕТУЛЯ\Каргопольская игрушка\свистульк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290" y="4143380"/>
            <a:ext cx="3213790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СВЕТУЛЯ\Каргопольская игрушка\Лепим лошадк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787" y="428604"/>
            <a:ext cx="7794317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357158" y="0"/>
          <a:ext cx="4357718" cy="3259573"/>
        </p:xfrm>
        <a:graphic>
          <a:graphicData uri="http://schemas.openxmlformats.org/presentationml/2006/ole">
            <p:oleObj spid="_x0000_s2049" name="Слайд" r:id="rId4" imgW="4570416" imgH="3427533" progId="PowerPoint.Slide.12">
              <p:embed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643406" y="2857496"/>
          <a:ext cx="4500594" cy="3366444"/>
        </p:xfrm>
        <a:graphic>
          <a:graphicData uri="http://schemas.openxmlformats.org/presentationml/2006/ole">
            <p:oleObj spid="_x0000_s2051" name="Слайд" r:id="rId5" imgW="4570416" imgH="3427533" progId="PowerPoint.Slide.12">
              <p:embed/>
            </p:oleObj>
          </a:graphicData>
        </a:graphic>
      </p:graphicFrame>
      <p:pic>
        <p:nvPicPr>
          <p:cNvPr id="6" name="Picture 2" descr="C:\СВЕТУЛЯ\Каргопольская игрушка\лошад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57562"/>
            <a:ext cx="4393437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  <p:sndAc>
      <p:stSnd>
        <p:snd r:embed="rId3" name="chimes.wav" builtIn="1"/>
      </p:stSnd>
    </p:sndAc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205</TotalTime>
  <Words>75</Words>
  <Application>Microsoft Office PowerPoint</Application>
  <PresentationFormat>Экран (4:3)</PresentationFormat>
  <Paragraphs>16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Трек</vt:lpstr>
      <vt:lpstr>Слайд</vt:lpstr>
      <vt:lpstr> </vt:lpstr>
      <vt:lpstr>Каргополье находится за дремучими лесами и непроходимыми болотами…….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PC-6</dc:creator>
  <cp:lastModifiedBy>Viktor</cp:lastModifiedBy>
  <cp:revision>29</cp:revision>
  <dcterms:created xsi:type="dcterms:W3CDTF">2010-02-07T07:38:39Z</dcterms:created>
  <dcterms:modified xsi:type="dcterms:W3CDTF">2014-05-21T17:14:19Z</dcterms:modified>
</cp:coreProperties>
</file>