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1282-D61A-4312-92E1-686E8B2B85B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AA7A-D07B-4475-9B6E-104B71B25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1282-D61A-4312-92E1-686E8B2B85B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AA7A-D07B-4475-9B6E-104B71B25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1282-D61A-4312-92E1-686E8B2B85B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AA7A-D07B-4475-9B6E-104B71B25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1282-D61A-4312-92E1-686E8B2B85B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AA7A-D07B-4475-9B6E-104B71B25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1282-D61A-4312-92E1-686E8B2B85B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AA7A-D07B-4475-9B6E-104B71B25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1282-D61A-4312-92E1-686E8B2B85B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AA7A-D07B-4475-9B6E-104B71B25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1282-D61A-4312-92E1-686E8B2B85B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AA7A-D07B-4475-9B6E-104B71B25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1282-D61A-4312-92E1-686E8B2B85B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AA7A-D07B-4475-9B6E-104B71B25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1282-D61A-4312-92E1-686E8B2B85B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AA7A-D07B-4475-9B6E-104B71B25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1282-D61A-4312-92E1-686E8B2B85B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AA7A-D07B-4475-9B6E-104B71B25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1282-D61A-4312-92E1-686E8B2B85B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AA7A-D07B-4475-9B6E-104B71B25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A1282-D61A-4312-92E1-686E8B2B85B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1AA7A-D07B-4475-9B6E-104B71B25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Матрёшка</a:t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>их </a:t>
            </a:r>
            <a:r>
              <a:rPr lang="ru-RU" sz="5400" b="1" i="1" dirty="0" err="1" smtClean="0">
                <a:solidFill>
                  <a:srgbClr val="FF0000"/>
                </a:solidFill>
              </a:rPr>
              <a:t>Полхов</a:t>
            </a:r>
            <a:r>
              <a:rPr lang="ru-RU" sz="5400" b="1" i="1" dirty="0" smtClean="0">
                <a:solidFill>
                  <a:srgbClr val="FF0000"/>
                </a:solidFill>
              </a:rPr>
              <a:t> - Майдана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5500702"/>
            <a:ext cx="3714776" cy="1143008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1600" dirty="0" smtClean="0">
                <a:solidFill>
                  <a:srgbClr val="C00000"/>
                </a:solidFill>
              </a:rPr>
              <a:t>Кравцун М.Г.</a:t>
            </a:r>
          </a:p>
          <a:p>
            <a:pPr algn="r">
              <a:spcBef>
                <a:spcPts val="0"/>
              </a:spcBef>
            </a:pPr>
            <a:r>
              <a:rPr lang="ru-RU" sz="1600" dirty="0" smtClean="0">
                <a:solidFill>
                  <a:srgbClr val="C00000"/>
                </a:solidFill>
              </a:rPr>
              <a:t>МБОУ ЕСОШ №1</a:t>
            </a:r>
          </a:p>
          <a:p>
            <a:pPr algn="r">
              <a:spcBef>
                <a:spcPts val="0"/>
              </a:spcBef>
            </a:pPr>
            <a:r>
              <a:rPr lang="ru-RU" sz="1600" dirty="0" smtClean="0">
                <a:solidFill>
                  <a:srgbClr val="C00000"/>
                </a:solidFill>
              </a:rPr>
              <a:t>станица Егорлыкская Ростовская обл.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Удачи!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Рядом разные подружки,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Но похожи друг на дружку.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Все они сидят друг в дружке,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А всего одна игрушка.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643182"/>
            <a:ext cx="735811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92935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400" dirty="0" smtClean="0"/>
              <a:t>В настоящее время в разных районах нашей страны успешно развиваются народные художественные промыслы. </a:t>
            </a:r>
            <a:br>
              <a:rPr lang="ru-RU" sz="2400" dirty="0" smtClean="0"/>
            </a:br>
            <a:r>
              <a:rPr lang="ru-RU" sz="2400" dirty="0" smtClean="0"/>
              <a:t>Давайте выделим характерные особенности каждого промысла.</a:t>
            </a:r>
            <a:br>
              <a:rPr lang="ru-RU" sz="2400" dirty="0" smtClean="0"/>
            </a:br>
            <a:r>
              <a:rPr lang="ru-RU" sz="2400" dirty="0" smtClean="0"/>
              <a:t>А сегодня мы с вами обратимся к образу женщины в народном искусстве. </a:t>
            </a:r>
            <a:br>
              <a:rPr lang="ru-RU" sz="2400" dirty="0" smtClean="0"/>
            </a:br>
            <a:r>
              <a:rPr lang="ru-RU" sz="2400" dirty="0" smtClean="0"/>
              <a:t>Русский крестьянин исстари жил землей. Землю, ее плодородие он связывал с </a:t>
            </a:r>
            <a:r>
              <a:rPr lang="ru-RU" sz="2400" i="1" dirty="0" smtClean="0"/>
              <a:t>образом матери</a:t>
            </a:r>
            <a:r>
              <a:rPr lang="ru-RU" sz="2400" dirty="0" smtClean="0"/>
              <a:t>. Женская фигура – это божество, выражавшее представления о земле, которая родит, и о женщине – продолжательнице рода. Женская фигура всегда связана с символами плодородия: деревом, птицами, животными, солнечными знаками.</a:t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0000"/>
                </a:solidFill>
              </a:rPr>
              <a:t>оспись из </a:t>
            </a:r>
            <a:r>
              <a:rPr lang="ru-RU" b="1" dirty="0" err="1" smtClean="0">
                <a:solidFill>
                  <a:srgbClr val="FF0000"/>
                </a:solidFill>
              </a:rPr>
              <a:t>Полхов</a:t>
            </a:r>
            <a:r>
              <a:rPr lang="ru-RU" b="1" dirty="0" err="1">
                <a:solidFill>
                  <a:srgbClr val="FF0000"/>
                </a:solidFill>
              </a:rPr>
              <a:t>-</a:t>
            </a:r>
            <a:r>
              <a:rPr lang="ru-RU" b="1" dirty="0" err="1" smtClean="0">
                <a:solidFill>
                  <a:srgbClr val="FF0000"/>
                </a:solidFill>
              </a:rPr>
              <a:t>Майдана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42844" y="928670"/>
            <a:ext cx="5786478" cy="571504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  <a:r>
              <a:rPr lang="ru-RU" dirty="0" smtClean="0"/>
              <a:t>       </a:t>
            </a:r>
            <a:r>
              <a:rPr lang="ru-RU" sz="3600" dirty="0" smtClean="0"/>
              <a:t>На </a:t>
            </a:r>
            <a:r>
              <a:rPr lang="ru-RU" sz="3600" dirty="0"/>
              <a:t>юге Нижегородской области, в Вознесенском районе расположено </a:t>
            </a:r>
            <a:r>
              <a:rPr lang="ru-RU" sz="3600" b="1" dirty="0">
                <a:solidFill>
                  <a:srgbClr val="FF0000"/>
                </a:solidFill>
              </a:rPr>
              <a:t>село </a:t>
            </a:r>
            <a:r>
              <a:rPr lang="ru-RU" sz="3600" b="1" dirty="0" err="1" smtClean="0">
                <a:solidFill>
                  <a:srgbClr val="FF0000"/>
                </a:solidFill>
              </a:rPr>
              <a:t>Полхов-Майдан</a:t>
            </a:r>
            <a:r>
              <a:rPr lang="ru-RU" sz="3600" b="1" dirty="0" smtClean="0">
                <a:solidFill>
                  <a:srgbClr val="FF0000"/>
                </a:solidFill>
              </a:rPr>
              <a:t>, </a:t>
            </a:r>
            <a:r>
              <a:rPr lang="ru-RU" sz="3600" dirty="0"/>
              <a:t>один из самых известных центров росписи по дереву. Согласно местному преданию, первый токарный станок появился у крестьянина Никиты Авдюкова, когда за войной 1812 года настала пора неурожаев. Ремесло быстро развивалось, но вначале вытачивали одну некрашеную посуду. Несколько позже стали выжигать украшения на деревянных изделиях, а еще позднее, в начале двадцатого века, на </a:t>
            </a:r>
            <a:r>
              <a:rPr lang="ru-RU" sz="3600" dirty="0" err="1" smtClean="0"/>
              <a:t>полхово-майданских</a:t>
            </a:r>
            <a:r>
              <a:rPr lang="ru-RU" sz="3600" dirty="0" smtClean="0"/>
              <a:t> </a:t>
            </a:r>
            <a:r>
              <a:rPr lang="ru-RU" sz="3600" dirty="0"/>
              <a:t>работах появились анилиновые краски. </a:t>
            </a:r>
          </a:p>
          <a:p>
            <a:pPr>
              <a:buNone/>
            </a:pPr>
            <a:r>
              <a:rPr lang="ru-RU" sz="3600" dirty="0"/>
              <a:t> </a:t>
            </a:r>
          </a:p>
          <a:p>
            <a:pPr>
              <a:buNone/>
            </a:pPr>
            <a:r>
              <a:rPr lang="ru-RU" sz="3600" dirty="0" smtClean="0"/>
              <a:t>       </a:t>
            </a:r>
            <a:r>
              <a:rPr lang="ru-RU" sz="3600" dirty="0"/>
              <a:t>Майдан, как называют его сами жители, вскоре становится известен своими яркими, пестро раскрашенными деревянными игрушками. Форма </a:t>
            </a:r>
            <a:r>
              <a:rPr lang="ru-RU" sz="3600" dirty="0" err="1"/>
              <a:t>полховмайданских</a:t>
            </a:r>
            <a:r>
              <a:rPr lang="ru-RU" sz="3600" dirty="0"/>
              <a:t> игрушек обусловлена их токарным происхождением. Но главное в этих работах - конечно же роспись, имеющая свою гармонию и привлекательность. Народные промыслы издавна были семейным занятием. Как правило, мужчины делали заготовки - так называемое "белье", а женщины расписывали готовые изделия.</a:t>
            </a:r>
            <a:r>
              <a:rPr lang="ru-RU" sz="3600" b="1" dirty="0"/>
              <a:t> </a:t>
            </a:r>
            <a:r>
              <a:rPr lang="ru-RU" sz="3600" b="1" dirty="0" err="1" smtClean="0"/>
              <a:t>Полхово-майдановская</a:t>
            </a:r>
            <a:r>
              <a:rPr lang="ru-RU" sz="3600" b="1" dirty="0" smtClean="0"/>
              <a:t> </a:t>
            </a:r>
            <a:r>
              <a:rPr lang="ru-RU" sz="3600" b="1" dirty="0"/>
              <a:t>роспись - особенная. Каждая из деталей головного убора, сарафанного убранства матрешки выписывается отдельно.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9571" t="6856" r="20107"/>
          <a:stretch>
            <a:fillRect/>
          </a:stretch>
        </p:blipFill>
        <p:spPr bwMode="auto">
          <a:xfrm>
            <a:off x="6286512" y="1000108"/>
            <a:ext cx="257176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571480"/>
            <a:ext cx="6000792" cy="4429156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200" dirty="0"/>
              <a:t> </a:t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Рисунок </a:t>
            </a:r>
            <a:r>
              <a:rPr lang="ru-RU" sz="2200" dirty="0"/>
              <a:t>на изделие вначале наносится тушью, а уже потом заполняется цветом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b="1" u="sng" dirty="0"/>
              <a:t>Обязательный прием </a:t>
            </a:r>
            <a:r>
              <a:rPr lang="ru-RU" sz="2200" b="1" u="sng" dirty="0" err="1"/>
              <a:t>майдановской</a:t>
            </a:r>
            <a:r>
              <a:rPr lang="ru-RU" sz="2200" b="1" u="sng" dirty="0"/>
              <a:t> росписи </a:t>
            </a:r>
            <a:r>
              <a:rPr lang="ru-RU" sz="2200" b="1" dirty="0" smtClean="0"/>
              <a:t>– </a:t>
            </a:r>
            <a:br>
              <a:rPr lang="ru-RU" sz="2200" b="1" dirty="0" smtClean="0"/>
            </a:br>
            <a:r>
              <a:rPr lang="ru-RU" sz="2200" b="1" dirty="0" smtClean="0"/>
              <a:t>"</a:t>
            </a:r>
            <a:r>
              <a:rPr lang="ru-RU" sz="2200" b="1" dirty="0"/>
              <a:t>наводка" (обводка рисунков черных цветом),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применение </a:t>
            </a:r>
            <a:r>
              <a:rPr lang="ru-RU" sz="2200" b="1" dirty="0"/>
              <a:t>ярких анилиновых красок</a:t>
            </a:r>
            <a:r>
              <a:rPr lang="ru-RU" sz="2200" b="1" dirty="0" smtClean="0"/>
              <a:t>.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</a:t>
            </a:r>
            <a:r>
              <a:rPr lang="ru-RU" sz="2200" b="1" u="sng" dirty="0"/>
              <a:t>Основных красок всего </a:t>
            </a:r>
            <a:r>
              <a:rPr lang="ru-RU" sz="2200" b="1" u="sng" dirty="0" smtClean="0"/>
              <a:t>четыре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3100" b="1" dirty="0"/>
              <a:t> </a:t>
            </a:r>
            <a:r>
              <a:rPr lang="ru-RU" sz="3100" b="1" dirty="0" smtClean="0"/>
              <a:t>    -</a:t>
            </a:r>
            <a:r>
              <a:rPr lang="ru-RU" sz="3100" b="1" dirty="0" smtClean="0">
                <a:solidFill>
                  <a:srgbClr val="0070C0"/>
                </a:solidFill>
              </a:rPr>
              <a:t> синяя,</a:t>
            </a:r>
            <a:r>
              <a:rPr lang="ru-RU" sz="3100" b="1" dirty="0" smtClean="0"/>
              <a:t> </a:t>
            </a:r>
            <a:r>
              <a:rPr lang="ru-RU" sz="3100" b="1" dirty="0" smtClean="0">
                <a:solidFill>
                  <a:srgbClr val="00B050"/>
                </a:solidFill>
              </a:rPr>
              <a:t>зелёная, </a:t>
            </a:r>
            <a:r>
              <a:rPr lang="ru-RU" sz="3100" b="1" dirty="0" smtClean="0">
                <a:solidFill>
                  <a:srgbClr val="FF0000"/>
                </a:solidFill>
              </a:rPr>
              <a:t>красная, </a:t>
            </a:r>
            <a:r>
              <a:rPr lang="ru-RU" sz="3100" b="1" dirty="0" smtClean="0">
                <a:solidFill>
                  <a:srgbClr val="FFC000"/>
                </a:solidFill>
              </a:rPr>
              <a:t> жёлтая.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/>
              <a:t>Для того, чтобы получить необходимые оттенки, их смешивают.  Белый фон самого дерева позволяет получить пятый цвет.</a:t>
            </a:r>
            <a:br>
              <a:rPr lang="ru-RU" sz="2200" dirty="0"/>
            </a:br>
            <a:r>
              <a:rPr lang="ru-RU" sz="2200" dirty="0"/>
              <a:t> </a:t>
            </a:r>
            <a:br>
              <a:rPr lang="ru-RU" sz="2200" dirty="0"/>
            </a:br>
            <a:r>
              <a:rPr lang="ru-RU" sz="2200" dirty="0" smtClean="0"/>
              <a:t>Матрешек </a:t>
            </a:r>
            <a:r>
              <a:rPr lang="ru-RU" sz="2200" dirty="0"/>
              <a:t>из </a:t>
            </a:r>
            <a:r>
              <a:rPr lang="ru-RU" sz="2200" dirty="0" err="1"/>
              <a:t>Полхово-Майдана</a:t>
            </a:r>
            <a:r>
              <a:rPr lang="ru-RU" sz="2200" dirty="0"/>
              <a:t> легко отличить - </a:t>
            </a:r>
            <a:r>
              <a:rPr lang="ru-RU" sz="2200" b="1" dirty="0"/>
              <a:t>на голове у них полушалок с </a:t>
            </a:r>
            <a:r>
              <a:rPr lang="ru-RU" sz="2200" b="1" dirty="0" smtClean="0"/>
              <a:t>неизменными крупными цветами, </a:t>
            </a:r>
            <a:r>
              <a:rPr lang="ru-RU" sz="2200" dirty="0"/>
              <a:t>к тому же они отличаются от семеновских или </a:t>
            </a:r>
            <a:r>
              <a:rPr lang="ru-RU" sz="2200" dirty="0" err="1"/>
              <a:t>сергиевских</a:t>
            </a:r>
            <a:r>
              <a:rPr lang="ru-RU" sz="2200" dirty="0"/>
              <a:t> игрушек более плавным контуром и несколько вытянутыми пропорциями.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857232"/>
            <a:ext cx="271464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928934"/>
            <a:ext cx="4643438" cy="357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 l="5479" r="5479" b="5000"/>
          <a:stretch>
            <a:fillRect/>
          </a:stretch>
        </p:blipFill>
        <p:spPr bwMode="auto">
          <a:xfrm>
            <a:off x="0" y="0"/>
            <a:ext cx="464347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66"/>
            <a:ext cx="471490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290"/>
            <a:ext cx="592935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290"/>
            <a:ext cx="457203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36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Матрёшка их Полхов - Майдана</vt:lpstr>
      <vt:lpstr>Рядом разные подружки, Но похожи друг на дружку. Все они сидят друг в дружке, А всего одна игрушка. </vt:lpstr>
      <vt:lpstr>В настоящее время в разных районах нашей страны успешно развиваются народные художественные промыслы.  Давайте выделим характерные особенности каждого промысла. А сегодня мы с вами обратимся к образу женщины в народном искусстве.  Русский крестьянин исстари жил землей. Землю, ее плодородие он связывал с образом матери. Женская фигура – это божество, выражавшее представления о земле, которая родит, и о женщине – продолжательнице рода. Женская фигура всегда связана с символами плодородия: деревом, птицами, животными, солнечными знаками.  </vt:lpstr>
      <vt:lpstr>Роспись из Полхов-Майдана</vt:lpstr>
      <vt:lpstr>      Рисунок на изделие вначале наносится тушью, а уже потом заполняется цветом.  Обязательный прием майдановской росписи –  "наводка" (обводка рисунков черных цветом),   применение ярких анилиновых красок.   Основных красок всего четыре      - синяя, зелёная, красная,  жёлтая.  Для того, чтобы получить необходимые оттенки, их смешивают.  Белый фон самого дерева позволяет получить пятый цвет.   Матрешек из Полхово-Майдана легко отличить - на голове у них полушалок с неизменными крупными цветами, к тому же они отличаются от семеновских или сергиевских игрушек более плавным контуром и несколько вытянутыми пропорциями. </vt:lpstr>
      <vt:lpstr>Слайд 6</vt:lpstr>
      <vt:lpstr>Слайд 7</vt:lpstr>
      <vt:lpstr>Слайд 8</vt:lpstr>
      <vt:lpstr>Слайд 9</vt:lpstr>
      <vt:lpstr>Удачи!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Матрёшка их Полхов Майдана</dc:title>
  <dc:creator>hobbitPC</dc:creator>
  <cp:lastModifiedBy>Вася</cp:lastModifiedBy>
  <cp:revision>12</cp:revision>
  <dcterms:created xsi:type="dcterms:W3CDTF">2012-03-11T14:57:42Z</dcterms:created>
  <dcterms:modified xsi:type="dcterms:W3CDTF">2014-06-01T08:29:00Z</dcterms:modified>
</cp:coreProperties>
</file>