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3" autoAdjust="0"/>
    <p:restoredTop sz="9465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91092" y="4929198"/>
            <a:ext cx="5995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Участие в выставках, фестивалях,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конкурсах различного уровня: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Выставка, посвященная Санкт-Петербургу,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 Художественной галерее «Роза ветров» </a:t>
            </a:r>
          </a:p>
        </p:txBody>
      </p:sp>
      <p:pic>
        <p:nvPicPr>
          <p:cNvPr id="29698" name="Picture 2" descr="I:\Леонтьев ВВ Конкурс программ ДЮТ 2011_2012\Фото с диска Леонтьева ВВ\IMG_7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326" y="369116"/>
            <a:ext cx="5985080" cy="4488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ile1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760" y="857232"/>
            <a:ext cx="20381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8648" y="324129"/>
            <a:ext cx="4689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Участие в мастер-классах:</a:t>
            </a:r>
          </a:p>
        </p:txBody>
      </p:sp>
      <p:pic>
        <p:nvPicPr>
          <p:cNvPr id="30722" name="Picture 2" descr="I:\Леонтьев ВВ Конкурс программ ДЮТ 2011_2012\Фото с диска Леонтьева ВВ\IMG_6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643059"/>
            <a:ext cx="3714776" cy="278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D:\txt\_work\_gornitsa\леонтьев\Фото с диска Леонтьева ВВ\IMG_6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3714776" cy="278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ile1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44" y="1142984"/>
            <a:ext cx="3048000" cy="457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00008" y="819677"/>
            <a:ext cx="4458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Участие в работе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этнографических экспедиций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город Городец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и по Архангельской области </a:t>
            </a:r>
          </a:p>
        </p:txBody>
      </p:sp>
      <p:pic>
        <p:nvPicPr>
          <p:cNvPr id="31747" name="Picture 3" descr="D:\txt\_work\_gornitsa\леонтьев\Фото с диска Леонтьева ВВ\Экспедиция  в  Городец.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769" y="2652856"/>
            <a:ext cx="4030635" cy="3133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D:\txt\_work\_gornitsa\леонтьев\Фото с диска Леонтьева ВВ\Экспедиция  в  Городец. 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34" y="285728"/>
            <a:ext cx="3929114" cy="294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txt\_work\_gornitsa\леонтьев\Фото с диска Леонтьева ВВ\Экспедиция  в  Городец. 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929090" cy="30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1934" y="214290"/>
            <a:ext cx="4541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Зарисовки во время экскурсий </a:t>
            </a:r>
          </a:p>
        </p:txBody>
      </p:sp>
      <p:pic>
        <p:nvPicPr>
          <p:cNvPr id="6" name="Рисунок 5" descr="Автопортрет. 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643182"/>
            <a:ext cx="2893238" cy="38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Этюд. Арочка.jpg"/>
          <p:cNvPicPr>
            <a:picLocks noChangeAspect="1"/>
          </p:cNvPicPr>
          <p:nvPr/>
        </p:nvPicPr>
        <p:blipFill>
          <a:blip r:embed="rId3">
            <a:lum bright="15000" contrast="15000"/>
          </a:blip>
          <a:stretch>
            <a:fillRect/>
          </a:stretch>
        </p:blipFill>
        <p:spPr>
          <a:xfrm>
            <a:off x="5357818" y="785795"/>
            <a:ext cx="223350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ile122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70" y="142852"/>
            <a:ext cx="3405888" cy="232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ile122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185533"/>
            <a:ext cx="3500462" cy="242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598</TotalTime>
  <Words>35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дополнительного образования детей</dc:title>
  <dc:creator>lavr</dc:creator>
  <cp:lastModifiedBy>Admin</cp:lastModifiedBy>
  <cp:revision>34</cp:revision>
  <dcterms:created xsi:type="dcterms:W3CDTF">2011-10-08T22:24:24Z</dcterms:created>
  <dcterms:modified xsi:type="dcterms:W3CDTF">2014-06-01T17:05:07Z</dcterms:modified>
</cp:coreProperties>
</file>