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7" r:id="rId4"/>
    <p:sldId id="27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3" autoAdjust="0"/>
    <p:restoredTop sz="94653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6494F7-42C4-4B41-B7AD-E667AC13A9C9}" type="datetimeFigureOut">
              <a:rPr lang="ru-RU" smtClean="0"/>
              <a:pPr/>
              <a:t>01.06.2014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C5C9101-99DB-456B-A695-91A711D9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ile1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52912"/>
            <a:ext cx="3357586" cy="2333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2844" y="142852"/>
            <a:ext cx="564357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Творческое воплощение впечатлений от посещения театров, музеев,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Планетария, дворцов и выставочных залов</a:t>
            </a:r>
          </a:p>
        </p:txBody>
      </p:sp>
      <p:pic>
        <p:nvPicPr>
          <p:cNvPr id="33795" name="Picture 3" descr="D:\txt\_work\_gornitsa\леонтьев\ФОТО к презентации программы Леонтьев ВВ\P1090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500306"/>
            <a:ext cx="2798918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D:\txt\_work\_gornitsa\леонтьев\ФОТО к презентации программы Леонтьев ВВ\Автопортрет с сын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5836" y="142852"/>
            <a:ext cx="2679171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D:\txt\_work\_gornitsa\леонтьев\ФОТО к презентации программы Леонтьев ВВ\IMG_15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643314"/>
            <a:ext cx="3929090" cy="294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428992" y="285728"/>
            <a:ext cx="52864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Посещение персональных выставок педагога В.В. Леонтьева: </a:t>
            </a:r>
          </a:p>
        </p:txBody>
      </p:sp>
      <p:pic>
        <p:nvPicPr>
          <p:cNvPr id="34818" name="Picture 2" descr="D:\txt\_work\_gornitsa\леонтьев\ФОТО к презентации программы Леонтьев ВВ\1.Владимир Леонть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294122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 descr="D:\txt\_work\_gornitsa\леонтьев\ФОТО к презентации программы Леонтьев ВВ\Pic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143380"/>
            <a:ext cx="3357586" cy="251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D:\txt\_work\_gornitsa\леонтьев\Фото с диска Леонтьева ВВ\IMG_1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142984"/>
            <a:ext cx="3037138" cy="22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D:\txt\_work\_gornitsa\леонтьев\Фото с диска Леонтьева ВВ\IMG_18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196690"/>
            <a:ext cx="3357636" cy="251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357554" y="1397675"/>
            <a:ext cx="257176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ДДТ «Современник»,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Летнем саду,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Галерее Михайлова,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Галерее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Исачёва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Художественной галерее «Роза ветров»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в Выставочном зале ЦБС Московского района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4282" y="3076891"/>
            <a:ext cx="842968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Диагностика: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наблюдение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за освоением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программы,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анализ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предметных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</a:b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умений и навыков работы обучающихся;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самооценка учащимися умений общего характера;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анкетирование детей</a:t>
            </a:r>
          </a:p>
        </p:txBody>
      </p:sp>
      <p:pic>
        <p:nvPicPr>
          <p:cNvPr id="4" name="Рисунок 3" descr="P10601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551" y="500042"/>
            <a:ext cx="6088921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143372" y="357166"/>
            <a:ext cx="471490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Работа с родителями: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индивидуальная работа,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родительские собрания,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открытые занятия для родителей,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анкетирование родителей,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привлечение родителей к жизни объединения </a:t>
            </a:r>
          </a:p>
        </p:txBody>
      </p:sp>
      <p:pic>
        <p:nvPicPr>
          <p:cNvPr id="4" name="Рисунок 3" descr="161_61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463068" cy="521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10601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4707" y="3357562"/>
            <a:ext cx="4700222" cy="3143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603</TotalTime>
  <Words>79</Words>
  <Application>Microsoft Office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Слайд 1</vt:lpstr>
      <vt:lpstr>Слайд 2</vt:lpstr>
      <vt:lpstr>Слайд 3</vt:lpstr>
      <vt:lpstr>Слайд 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образовательное учреждение  дополнительного образования детей</dc:title>
  <dc:creator>lavr</dc:creator>
  <cp:lastModifiedBy>Admin</cp:lastModifiedBy>
  <cp:revision>34</cp:revision>
  <dcterms:created xsi:type="dcterms:W3CDTF">2011-10-08T22:24:24Z</dcterms:created>
  <dcterms:modified xsi:type="dcterms:W3CDTF">2014-06-01T17:14:09Z</dcterms:modified>
</cp:coreProperties>
</file>