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5" y="116632"/>
            <a:ext cx="432532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0554" y="5805264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Боярышня с подносом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81" y="1043444"/>
            <a:ext cx="4424966" cy="533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95269" y="6381328"/>
            <a:ext cx="160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 чаем (1914)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  <vt:variant>
        <vt:lpstr>Произвольные показы</vt:lpstr>
      </vt:variant>
      <vt:variant>
        <vt:i4>1</vt:i4>
      </vt:variant>
    </vt:vector>
  </HeadingPairs>
  <TitlesOfParts>
    <vt:vector size="3" baseType="lpstr">
      <vt:lpstr>Апекс</vt:lpstr>
      <vt:lpstr>Презентация PowerPoint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42</cp:revision>
  <dcterms:created xsi:type="dcterms:W3CDTF">2013-09-25T00:13:55Z</dcterms:created>
  <dcterms:modified xsi:type="dcterms:W3CDTF">2014-06-01T19:39:53Z</dcterms:modified>
</cp:coreProperties>
</file>