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3" r:id="rId2"/>
    <p:sldId id="259" r:id="rId3"/>
  </p:sldIdLst>
  <p:sldSz cx="9144000" cy="6858000" type="screen4x3"/>
  <p:notesSz cx="6858000" cy="9144000"/>
  <p:custShowLst>
    <p:custShow name="Произвольный показ 1" id="0">
      <p:sldLst/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2F24"/>
    <a:srgbClr val="A52813"/>
    <a:srgbClr val="7F1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A0AC-ED2A-4E5F-9377-B0AE8E1F1C3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F090-5F64-44A2-8AFC-AE1EC574F2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A0AC-ED2A-4E5F-9377-B0AE8E1F1C3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F090-5F64-44A2-8AFC-AE1EC574F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A0AC-ED2A-4E5F-9377-B0AE8E1F1C3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F090-5F64-44A2-8AFC-AE1EC574F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A0AC-ED2A-4E5F-9377-B0AE8E1F1C3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F090-5F64-44A2-8AFC-AE1EC574F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A0AC-ED2A-4E5F-9377-B0AE8E1F1C3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D49F090-5F64-44A2-8AFC-AE1EC574F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A0AC-ED2A-4E5F-9377-B0AE8E1F1C3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F090-5F64-44A2-8AFC-AE1EC574F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A0AC-ED2A-4E5F-9377-B0AE8E1F1C3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F090-5F64-44A2-8AFC-AE1EC574F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A0AC-ED2A-4E5F-9377-B0AE8E1F1C3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F090-5F64-44A2-8AFC-AE1EC574F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A0AC-ED2A-4E5F-9377-B0AE8E1F1C3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F090-5F64-44A2-8AFC-AE1EC574F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A0AC-ED2A-4E5F-9377-B0AE8E1F1C3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F090-5F64-44A2-8AFC-AE1EC574F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A0AC-ED2A-4E5F-9377-B0AE8E1F1C3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F090-5F64-44A2-8AFC-AE1EC574F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aintStrokes trans="7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82EA0AC-ED2A-4E5F-9377-B0AE8E1F1C3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D49F090-5F64-44A2-8AFC-AE1EC574F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42" y="116632"/>
            <a:ext cx="4333875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9672" y="5805264"/>
            <a:ext cx="1332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Боярышня1</a:t>
            </a:r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639" y="152467"/>
            <a:ext cx="4248472" cy="622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829182" y="6374977"/>
            <a:ext cx="2063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Боярышня (1900-е)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989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4633" y="6165304"/>
            <a:ext cx="4186808" cy="627956"/>
          </a:xfrm>
        </p:spPr>
        <p:txBody>
          <a:bodyPr>
            <a:normAutofit/>
          </a:bodyPr>
          <a:lstStyle/>
          <a:p>
            <a:r>
              <a:rPr lang="ru-RU" sz="2000" b="0" dirty="0" smtClean="0">
                <a:solidFill>
                  <a:schemeClr val="tx1"/>
                </a:solidFill>
                <a:effectLst/>
              </a:rPr>
              <a:t>Чарка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меду</a:t>
            </a:r>
            <a:r>
              <a:rPr lang="ru-RU" sz="2000" dirty="0" smtClean="0">
                <a:solidFill>
                  <a:schemeClr val="tx1"/>
                </a:solidFill>
              </a:rPr>
              <a:t> (1910)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6" y="850520"/>
            <a:ext cx="4385660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0" y="137592"/>
            <a:ext cx="4445913" cy="5451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7624" y="5589240"/>
            <a:ext cx="22733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Боярышня (1890-е)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1110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1117</TotalTime>
  <Words>14</Words>
  <Application>Microsoft Office PowerPoint</Application>
  <PresentationFormat>Экран (4:3)</PresentationFormat>
  <Paragraphs>4</Paragraphs>
  <Slides>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  <vt:variant>
        <vt:lpstr>Произвольные показы</vt:lpstr>
      </vt:variant>
      <vt:variant>
        <vt:i4>1</vt:i4>
      </vt:variant>
    </vt:vector>
  </HeadingPairs>
  <TitlesOfParts>
    <vt:vector size="4" baseType="lpstr">
      <vt:lpstr>Апекс</vt:lpstr>
      <vt:lpstr>Презентация PowerPoint</vt:lpstr>
      <vt:lpstr>Чарка меду (1910)</vt:lpstr>
      <vt:lpstr>Произвольный показ 1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Родители</dc:creator>
  <cp:lastModifiedBy>Елена</cp:lastModifiedBy>
  <cp:revision>40</cp:revision>
  <dcterms:created xsi:type="dcterms:W3CDTF">2013-09-25T00:13:55Z</dcterms:created>
  <dcterms:modified xsi:type="dcterms:W3CDTF">2014-06-01T19:38:09Z</dcterms:modified>
</cp:coreProperties>
</file>