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mg0.liveinternet.ru/images/attach/b/3/14/175/14175761_Konstantin_Makovskiy_Russkaya_krasavica_1900e_szh.JPG"/>
          <p:cNvSpPr>
            <a:spLocks noChangeAspect="1" noChangeArrowheads="1"/>
          </p:cNvSpPr>
          <p:nvPr/>
        </p:nvSpPr>
        <p:spPr bwMode="auto">
          <a:xfrm>
            <a:off x="155575" y="-2354263"/>
            <a:ext cx="336232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3186"/>
            <a:ext cx="4301616" cy="629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59122"/>
            <a:ext cx="4310713" cy="622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01533" y="648866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Боярышня (1884)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9752" y="6395443"/>
            <a:ext cx="2792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Русская красавица (1900 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  <vt:variant>
        <vt:lpstr>Произвольные показы</vt:lpstr>
      </vt:variant>
      <vt:variant>
        <vt:i4>1</vt:i4>
      </vt:variant>
    </vt:vector>
  </HeadingPairs>
  <TitlesOfParts>
    <vt:vector size="3" baseType="lpstr">
      <vt:lpstr>Апекс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41</cp:revision>
  <dcterms:created xsi:type="dcterms:W3CDTF">2013-09-25T00:13:55Z</dcterms:created>
  <dcterms:modified xsi:type="dcterms:W3CDTF">2014-06-01T19:37:29Z</dcterms:modified>
</cp:coreProperties>
</file>