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70" r:id="rId3"/>
    <p:sldId id="264" r:id="rId4"/>
  </p:sldIdLst>
  <p:sldSz cx="9144000" cy="6858000" type="screen4x3"/>
  <p:notesSz cx="6858000" cy="9144000"/>
  <p:custShowLst>
    <p:custShow name="Произвольный показ 1" id="0">
      <p:sldLst/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F24"/>
    <a:srgbClr val="A52813"/>
    <a:srgbClr val="7F1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Strokes trans="7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" r="4285" b="7120"/>
          <a:stretch/>
        </p:blipFill>
        <p:spPr bwMode="auto">
          <a:xfrm>
            <a:off x="395536" y="404664"/>
            <a:ext cx="8432144" cy="609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973" y="1101"/>
            <a:ext cx="8928992" cy="708286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bIns="324000">
            <a:spAutoFit/>
          </a:bodyPr>
          <a:lstStyle/>
          <a:p>
            <a:pPr algn="ctr"/>
            <a:r>
              <a:rPr lang="ru-RU" sz="8800" b="1" kern="1500" dirty="0" smtClean="0">
                <a:solidFill>
                  <a:srgbClr val="94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Неповторимый русский стиль</a:t>
            </a:r>
          </a:p>
          <a:p>
            <a:pPr lvl="4" algn="ctr"/>
            <a:endParaRPr lang="ru-RU" sz="8000" b="1" kern="1500" dirty="0" smtClean="0">
              <a:solidFill>
                <a:srgbClr val="942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ctr"/>
            <a:r>
              <a:rPr lang="ru-RU" sz="7200" b="1" kern="1500" dirty="0" smtClean="0">
                <a:solidFill>
                  <a:srgbClr val="94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Константин Маковский</a:t>
            </a:r>
          </a:p>
          <a:p>
            <a:pPr algn="ctr"/>
            <a:r>
              <a:rPr lang="ru-RU" sz="3600" b="1" kern="1500" dirty="0" smtClean="0">
                <a:solidFill>
                  <a:srgbClr val="94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(1839-1915)</a:t>
            </a:r>
            <a:r>
              <a:rPr lang="ru-RU" sz="3600" b="1" dirty="0" smtClean="0">
                <a:solidFill>
                  <a:srgbClr val="94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endParaRPr lang="ru-RU" sz="3600" b="1" dirty="0">
              <a:solidFill>
                <a:srgbClr val="942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27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4458"/>
            <a:ext cx="5472608" cy="62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6362933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Девушка в жемчужном ожерелье (1880-1890-е)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15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15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  <vt:variant>
        <vt:lpstr>Произвольные показы</vt:lpstr>
      </vt:variant>
      <vt:variant>
        <vt:i4>1</vt:i4>
      </vt:variant>
    </vt:vector>
  </HeadingPairs>
  <TitlesOfParts>
    <vt:vector size="5" baseType="lpstr">
      <vt:lpstr>Апекс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Родители</dc:creator>
  <cp:lastModifiedBy>Елена</cp:lastModifiedBy>
  <cp:revision>42</cp:revision>
  <dcterms:created xsi:type="dcterms:W3CDTF">2013-09-25T00:13:55Z</dcterms:created>
  <dcterms:modified xsi:type="dcterms:W3CDTF">2014-06-01T19:59:17Z</dcterms:modified>
</cp:coreProperties>
</file>