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5" r:id="rId3"/>
  </p:sldIdLst>
  <p:sldSz cx="9144000" cy="6858000" type="screen4x3"/>
  <p:notesSz cx="6858000" cy="9144000"/>
  <p:custShowLst>
    <p:custShow name="Произвольный показ 1" id="0">
      <p:sldLst>
        <p:sld r:id="rId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F24"/>
    <a:srgbClr val="A52813"/>
    <a:srgbClr val="7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6190" r="7571" b="8285"/>
          <a:stretch/>
        </p:blipFill>
        <p:spPr bwMode="auto">
          <a:xfrm>
            <a:off x="3878702" y="2780928"/>
            <a:ext cx="510952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13237" r="22571" b="12858"/>
          <a:stretch/>
        </p:blipFill>
        <p:spPr bwMode="auto">
          <a:xfrm>
            <a:off x="155184" y="116632"/>
            <a:ext cx="42195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2095" r="24835" b="1714"/>
          <a:stretch/>
        </p:blipFill>
        <p:spPr bwMode="auto">
          <a:xfrm>
            <a:off x="251520" y="188640"/>
            <a:ext cx="3960440" cy="583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355" r="4114" b="2916"/>
          <a:stretch/>
        </p:blipFill>
        <p:spPr bwMode="auto">
          <a:xfrm>
            <a:off x="4355976" y="1317170"/>
            <a:ext cx="4630546" cy="535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  <vt:variant>
        <vt:lpstr>Произвольные показы</vt:lpstr>
      </vt:variant>
      <vt:variant>
        <vt:i4>1</vt:i4>
      </vt:variant>
    </vt:vector>
  </HeadingPairs>
  <TitlesOfParts>
    <vt:vector size="4" baseType="lpstr">
      <vt:lpstr>Апекс</vt:lpstr>
      <vt:lpstr>Презентация PowerPoint</vt:lpstr>
      <vt:lpstr>Презентация PowerPoint</vt:lpstr>
      <vt:lpstr>Произвольный показ 1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Елена</cp:lastModifiedBy>
  <cp:revision>40</cp:revision>
  <dcterms:created xsi:type="dcterms:W3CDTF">2013-09-25T00:13:55Z</dcterms:created>
  <dcterms:modified xsi:type="dcterms:W3CDTF">2014-06-01T19:32:28Z</dcterms:modified>
</cp:coreProperties>
</file>