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8" r:id="rId3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F24"/>
    <a:srgbClr val="A52813"/>
    <a:srgbClr val="7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14102"/>
          <a:stretch/>
        </p:blipFill>
        <p:spPr bwMode="auto">
          <a:xfrm>
            <a:off x="3372070" y="282150"/>
            <a:ext cx="292825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8" t="3467" r="30714" b="2722"/>
          <a:stretch/>
        </p:blipFill>
        <p:spPr bwMode="auto">
          <a:xfrm>
            <a:off x="6444208" y="160784"/>
            <a:ext cx="2376264" cy="45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1420" r="24999" b="2908"/>
          <a:stretch/>
        </p:blipFill>
        <p:spPr bwMode="auto">
          <a:xfrm>
            <a:off x="251520" y="160784"/>
            <a:ext cx="2969353" cy="428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3" t="10653" r="16988"/>
          <a:stretch/>
        </p:blipFill>
        <p:spPr bwMode="auto">
          <a:xfrm>
            <a:off x="3197966" y="908720"/>
            <a:ext cx="2814194" cy="441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12148" r="16184"/>
          <a:stretch/>
        </p:blipFill>
        <p:spPr bwMode="auto">
          <a:xfrm>
            <a:off x="179513" y="188640"/>
            <a:ext cx="2891383" cy="39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 t="14109" r="16400" b="3059"/>
          <a:stretch/>
        </p:blipFill>
        <p:spPr bwMode="auto">
          <a:xfrm>
            <a:off x="6156176" y="1591070"/>
            <a:ext cx="2770459" cy="506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4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  <vt:variant>
        <vt:lpstr>Произвольные показы</vt:lpstr>
      </vt:variant>
      <vt:variant>
        <vt:i4>1</vt:i4>
      </vt:variant>
    </vt:vector>
  </HeadingPairs>
  <TitlesOfParts>
    <vt:vector size="4" baseType="lpstr">
      <vt:lpstr>Апекс</vt:lpstr>
      <vt:lpstr>Презентация PowerPoint</vt:lpstr>
      <vt:lpstr>Презентация PowerPoint</vt:lpstr>
      <vt:lpstr>Произвольный показ 1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Елена</cp:lastModifiedBy>
  <cp:revision>41</cp:revision>
  <dcterms:created xsi:type="dcterms:W3CDTF">2013-09-25T00:13:55Z</dcterms:created>
  <dcterms:modified xsi:type="dcterms:W3CDTF">2014-06-01T19:30:33Z</dcterms:modified>
</cp:coreProperties>
</file>