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80" r:id="rId3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F24"/>
    <a:srgbClr val="A52813"/>
    <a:srgbClr val="7F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trans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05339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Кокошники с плоским овальным верхом,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выступом над лбом, лопастями над ушами. Кокошники обычно повязывались белым, украшенным золотой вышивкой платком.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6240" r="6466" b="5570"/>
          <a:stretch/>
        </p:blipFill>
        <p:spPr bwMode="auto">
          <a:xfrm>
            <a:off x="5004048" y="705339"/>
            <a:ext cx="3624943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4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656" y="431304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Седлообразный кокошник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представлявший собой головной убор с высоким округлым верхом в форме седла с немного поднятой передней частью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надевался обычно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налобником —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узкой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полоской орнаментированной ткани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3995" r="6939" b="4617"/>
          <a:stretch/>
        </p:blipFill>
        <p:spPr bwMode="auto">
          <a:xfrm>
            <a:off x="5364088" y="431304"/>
            <a:ext cx="3461658" cy="5253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05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54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  <vt:variant>
        <vt:lpstr>Произвольные показы</vt:lpstr>
      </vt:variant>
      <vt:variant>
        <vt:i4>1</vt:i4>
      </vt:variant>
    </vt:vector>
  </HeadingPairs>
  <TitlesOfParts>
    <vt:vector size="4" baseType="lpstr">
      <vt:lpstr>Апекс</vt:lpstr>
      <vt:lpstr>Презентация PowerPoint</vt:lpstr>
      <vt:lpstr>Презентация PowerPoint</vt:lpstr>
      <vt:lpstr>Произвольный показ 1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Елена</cp:lastModifiedBy>
  <cp:revision>41</cp:revision>
  <dcterms:created xsi:type="dcterms:W3CDTF">2013-09-25T00:13:55Z</dcterms:created>
  <dcterms:modified xsi:type="dcterms:W3CDTF">2014-06-01T19:23:59Z</dcterms:modified>
</cp:coreProperties>
</file>