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6" r:id="rId3"/>
    <p:sldId id="258" r:id="rId4"/>
  </p:sldIdLst>
  <p:sldSz cx="9144000" cy="6858000" type="screen4x3"/>
  <p:notesSz cx="6858000" cy="9144000"/>
  <p:custShowLst>
    <p:custShow name="Произвольный показ 1" id="0">
      <p:sldLst>
        <p:sld r:id="rId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F24"/>
    <a:srgbClr val="A52813"/>
    <a:srgbClr val="7F1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Strokes trans="7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82EA0AC-ED2A-4E5F-9377-B0AE8E1F1C33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49F090-5F64-44A2-8AFC-AE1EC574F2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2" t="5425" r="10878"/>
          <a:stretch/>
        </p:blipFill>
        <p:spPr bwMode="auto">
          <a:xfrm>
            <a:off x="107504" y="116632"/>
            <a:ext cx="3331029" cy="666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43808" y="980728"/>
            <a:ext cx="6408712" cy="4536504"/>
          </a:xfrm>
        </p:spPr>
        <p:txBody>
          <a:bodyPr>
            <a:normAutofit/>
          </a:bodyPr>
          <a:lstStyle/>
          <a:p>
            <a:pPr algn="l"/>
            <a:r>
              <a:rPr lang="ru-RU" sz="8800" dirty="0" smtClean="0">
                <a:solidFill>
                  <a:srgbClr val="942F24"/>
                </a:solidFill>
              </a:rPr>
              <a:t>Образ </a:t>
            </a:r>
            <a:br>
              <a:rPr lang="ru-RU" sz="8800" dirty="0" smtClean="0">
                <a:solidFill>
                  <a:srgbClr val="942F24"/>
                </a:solidFill>
              </a:rPr>
            </a:br>
            <a:r>
              <a:rPr lang="ru-RU" sz="8800" dirty="0" smtClean="0">
                <a:solidFill>
                  <a:srgbClr val="942F24"/>
                </a:solidFill>
              </a:rPr>
              <a:t>  красоты </a:t>
            </a:r>
            <a:br>
              <a:rPr lang="ru-RU" sz="8800" dirty="0" smtClean="0">
                <a:solidFill>
                  <a:srgbClr val="942F24"/>
                </a:solidFill>
              </a:rPr>
            </a:br>
            <a:r>
              <a:rPr lang="ru-RU" sz="8800" dirty="0" smtClean="0">
                <a:solidFill>
                  <a:srgbClr val="942F24"/>
                </a:solidFill>
              </a:rPr>
              <a:t>   человека</a:t>
            </a:r>
            <a:endParaRPr lang="ru-RU" sz="8800" dirty="0">
              <a:solidFill>
                <a:srgbClr val="942F2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6" y="5867980"/>
            <a:ext cx="468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Подготовила: Пономарева Елена Геннадьевна</a:t>
            </a:r>
          </a:p>
          <a:p>
            <a:pPr algn="r"/>
            <a:r>
              <a:rPr lang="ru-RU" dirty="0" smtClean="0"/>
              <a:t>Учитель ИЗО, МОУ СОШ №89</a:t>
            </a:r>
          </a:p>
          <a:p>
            <a:pPr algn="r"/>
            <a:r>
              <a:rPr lang="ru-RU" dirty="0" smtClean="0"/>
              <a:t>Дзержинского района, г. Волгоград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49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5"/>
    </mc:Choice>
    <mc:Fallback xmlns="">
      <p:transition spd="slow" advTm="830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399212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859" y="1124744"/>
            <a:ext cx="4476653" cy="556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52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6090" y="404663"/>
            <a:ext cx="446449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Кокошник 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высокий, расшитый праздничный головной убор женщин, покрывающий волосы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Характерная черта кокошника — гребень, форма которого в разных губерниях была различной.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" t="5338" r="5651" b="4797"/>
          <a:stretch/>
        </p:blipFill>
        <p:spPr bwMode="auto">
          <a:xfrm>
            <a:off x="4740586" y="404664"/>
            <a:ext cx="411017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6">
                <a:lumMod val="75000"/>
                <a:alpha val="6000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28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46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  <vt:variant>
        <vt:lpstr>Произвольные показы</vt:lpstr>
      </vt:variant>
      <vt:variant>
        <vt:i4>1</vt:i4>
      </vt:variant>
    </vt:vector>
  </HeadingPairs>
  <TitlesOfParts>
    <vt:vector size="5" baseType="lpstr">
      <vt:lpstr>Апекс</vt:lpstr>
      <vt:lpstr>Образ    красоты     человека</vt:lpstr>
      <vt:lpstr>Презентация PowerPoint</vt:lpstr>
      <vt:lpstr>Презентация PowerPoint</vt:lpstr>
      <vt:lpstr>Произвольный показ 1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Елена</cp:lastModifiedBy>
  <cp:revision>40</cp:revision>
  <dcterms:created xsi:type="dcterms:W3CDTF">2013-09-25T00:13:55Z</dcterms:created>
  <dcterms:modified xsi:type="dcterms:W3CDTF">2014-06-01T19:46:45Z</dcterms:modified>
</cp:coreProperties>
</file>