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66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EB5115-4227-423E-A625-9842B0C73953}" type="datetimeFigureOut">
              <a:rPr lang="ru-RU" smtClean="0"/>
              <a:pPr/>
              <a:t>16.06.2014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659C7-DB4F-4ED0-AD7B-1405D615980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889D-AD14-4029-B389-F07B11E64D9B}" type="datetimeFigureOut">
              <a:rPr lang="ru-RU" smtClean="0"/>
              <a:pPr/>
              <a:t>16.06.2014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8787-18D5-4FD1-B1E3-F4A9A0E0AE8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889D-AD14-4029-B389-F07B11E64D9B}" type="datetimeFigureOut">
              <a:rPr lang="ru-RU" smtClean="0"/>
              <a:pPr/>
              <a:t>16.06.2014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8787-18D5-4FD1-B1E3-F4A9A0E0AE8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889D-AD14-4029-B389-F07B11E64D9B}" type="datetimeFigureOut">
              <a:rPr lang="ru-RU" smtClean="0"/>
              <a:pPr/>
              <a:t>16.06.2014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8787-18D5-4FD1-B1E3-F4A9A0E0AE8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889D-AD14-4029-B389-F07B11E64D9B}" type="datetimeFigureOut">
              <a:rPr lang="ru-RU" smtClean="0"/>
              <a:pPr/>
              <a:t>16.06.2014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8787-18D5-4FD1-B1E3-F4A9A0E0AE8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889D-AD14-4029-B389-F07B11E64D9B}" type="datetimeFigureOut">
              <a:rPr lang="ru-RU" smtClean="0"/>
              <a:pPr/>
              <a:t>16.06.2014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8787-18D5-4FD1-B1E3-F4A9A0E0AE8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889D-AD14-4029-B389-F07B11E64D9B}" type="datetimeFigureOut">
              <a:rPr lang="ru-RU" smtClean="0"/>
              <a:pPr/>
              <a:t>16.06.2014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8787-18D5-4FD1-B1E3-F4A9A0E0AE8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889D-AD14-4029-B389-F07B11E64D9B}" type="datetimeFigureOut">
              <a:rPr lang="ru-RU" smtClean="0"/>
              <a:pPr/>
              <a:t>16.06.2014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8787-18D5-4FD1-B1E3-F4A9A0E0AE8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889D-AD14-4029-B389-F07B11E64D9B}" type="datetimeFigureOut">
              <a:rPr lang="ru-RU" smtClean="0"/>
              <a:pPr/>
              <a:t>16.06.2014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8787-18D5-4FD1-B1E3-F4A9A0E0AE8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889D-AD14-4029-B389-F07B11E64D9B}" type="datetimeFigureOut">
              <a:rPr lang="ru-RU" smtClean="0"/>
              <a:pPr/>
              <a:t>16.06.2014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8787-18D5-4FD1-B1E3-F4A9A0E0AE8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889D-AD14-4029-B389-F07B11E64D9B}" type="datetimeFigureOut">
              <a:rPr lang="ru-RU" smtClean="0"/>
              <a:pPr/>
              <a:t>16.06.2014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8787-18D5-4FD1-B1E3-F4A9A0E0AE8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889D-AD14-4029-B389-F07B11E64D9B}" type="datetimeFigureOut">
              <a:rPr lang="ru-RU" smtClean="0"/>
              <a:pPr/>
              <a:t>16.06.2014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8787-18D5-4FD1-B1E3-F4A9A0E0AE8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7889D-AD14-4029-B389-F07B11E64D9B}" type="datetimeFigureOut">
              <a:rPr lang="ru-RU" smtClean="0"/>
              <a:pPr/>
              <a:t>16.06.2014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68787-18D5-4FD1-B1E3-F4A9A0E0AE8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714348" y="642919"/>
            <a:ext cx="7772400" cy="14700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Клод Оскар Моне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2500307"/>
            <a:ext cx="6400800" cy="250033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Моне всю свою долгую жизнь оставался верен идеалам импрессионизма и, несмотря на трудное начало карьеры, сумел в годы зрелости добиться успеха, богатства и славы</a:t>
            </a:r>
            <a:r>
              <a:rPr lang="ru-RU" dirty="0" smtClean="0"/>
              <a:t>.</a:t>
            </a:r>
          </a:p>
          <a:p>
            <a:pPr algn="just"/>
            <a:endParaRPr lang="ru-RU" dirty="0" smtClean="0"/>
          </a:p>
          <a:p>
            <a:r>
              <a:rPr lang="ru-RU" dirty="0" smtClean="0"/>
              <a:t>Воспитатель ГПД ГБОУ СОШ №152 </a:t>
            </a:r>
          </a:p>
          <a:p>
            <a:r>
              <a:rPr lang="ru-RU" dirty="0" err="1" smtClean="0"/>
              <a:t>Букиа</a:t>
            </a:r>
            <a:r>
              <a:rPr lang="ru-RU" dirty="0" smtClean="0"/>
              <a:t> </a:t>
            </a:r>
            <a:r>
              <a:rPr lang="ru-RU" dirty="0" err="1" smtClean="0"/>
              <a:t>Медеа</a:t>
            </a:r>
            <a:r>
              <a:rPr lang="ru-RU" dirty="0" smtClean="0"/>
              <a:t> </a:t>
            </a:r>
            <a:r>
              <a:rPr lang="ru-RU" dirty="0" err="1" smtClean="0"/>
              <a:t>Гурамиевна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71605" y="4714884"/>
            <a:ext cx="5707084" cy="428628"/>
          </a:xfrm>
        </p:spPr>
        <p:txBody>
          <a:bodyPr/>
          <a:lstStyle/>
          <a:p>
            <a:r>
              <a:rPr lang="ru-RU" dirty="0" smtClean="0"/>
              <a:t>«Дама с зонтиком, повернувшаяся налево»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1500166" y="5286389"/>
            <a:ext cx="6357983" cy="1214446"/>
          </a:xfrm>
        </p:spPr>
        <p:txBody>
          <a:bodyPr>
            <a:noAutofit/>
          </a:bodyPr>
          <a:lstStyle/>
          <a:p>
            <a:pPr algn="just"/>
            <a:r>
              <a:rPr lang="ru-RU" sz="1500" dirty="0"/>
              <a:t>Картина </a:t>
            </a:r>
            <a:r>
              <a:rPr lang="ru-RU" sz="1500" dirty="0" smtClean="0"/>
              <a:t>Моне </a:t>
            </a:r>
            <a:r>
              <a:rPr lang="ru-RU" sz="1500" dirty="0"/>
              <a:t>«Прогулка. Дама с зонтиком» такая светлая и радостная, что при взгляде на неё становится легко на душе. Она излучает любовь и </a:t>
            </a:r>
            <a:r>
              <a:rPr lang="ru-RU" sz="1500" dirty="0" smtClean="0"/>
              <a:t>счастье. Через </a:t>
            </a:r>
            <a:r>
              <a:rPr lang="ru-RU" sz="1500" dirty="0"/>
              <a:t>четыре года после создания этой картины Камилла </a:t>
            </a:r>
            <a:r>
              <a:rPr lang="ru-RU" sz="1500" dirty="0" smtClean="0"/>
              <a:t>умрёт </a:t>
            </a:r>
            <a:r>
              <a:rPr lang="ru-RU" sz="1500" dirty="0"/>
              <a:t>от туберкулёза. Но на полотне она вечно останется молодой и цветущей, дарящей радость </a:t>
            </a:r>
            <a:r>
              <a:rPr lang="ru-RU" sz="1500" dirty="0" smtClean="0"/>
              <a:t>всем.</a:t>
            </a:r>
            <a:endParaRPr lang="ru-RU" sz="1500" dirty="0"/>
          </a:p>
        </p:txBody>
      </p:sp>
      <p:pic>
        <p:nvPicPr>
          <p:cNvPr id="10" name="Рисунок 9" descr="Клод-Моне.-Woman-with-a-parasol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9946" b="19946"/>
          <a:stretch>
            <a:fillRect/>
          </a:stretch>
        </p:blipFill>
        <p:spPr>
          <a:xfrm>
            <a:off x="1428728" y="612775"/>
            <a:ext cx="6215107" cy="4114800"/>
          </a:xfrm>
          <a:prstGeom prst="round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4786323"/>
            <a:ext cx="5486400" cy="566738"/>
          </a:xfrm>
        </p:spPr>
        <p:txBody>
          <a:bodyPr/>
          <a:lstStyle/>
          <a:p>
            <a:r>
              <a:rPr lang="ru-RU" dirty="0" smtClean="0"/>
              <a:t>Клод Моне «Кувшинки»</a:t>
            </a:r>
            <a:endParaRPr lang="ru-RU" dirty="0"/>
          </a:p>
        </p:txBody>
      </p:sp>
      <p:pic>
        <p:nvPicPr>
          <p:cNvPr id="5" name="Рисунок 4" descr="61367x0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00165" y="571481"/>
            <a:ext cx="6215107" cy="4335081"/>
          </a:xfrm>
          <a:prstGeom prst="round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851547" cy="919182"/>
          </a:xfrm>
        </p:spPr>
        <p:txBody>
          <a:bodyPr>
            <a:noAutofit/>
          </a:bodyPr>
          <a:lstStyle/>
          <a:p>
            <a:pPr algn="just"/>
            <a:r>
              <a:rPr lang="ru-RU" sz="1500" dirty="0" smtClean="0"/>
              <a:t>Ослепительная и вызывающая</a:t>
            </a:r>
            <a:r>
              <a:rPr lang="ru-RU" sz="1500" dirty="0"/>
              <a:t>,</a:t>
            </a:r>
            <a:r>
              <a:rPr lang="ru-RU" sz="1500" dirty="0" smtClean="0"/>
              <a:t> </a:t>
            </a:r>
            <a:r>
              <a:rPr lang="ru-RU" sz="1500" dirty="0"/>
              <a:t>э</a:t>
            </a:r>
            <a:r>
              <a:rPr lang="ru-RU" sz="1500" dirty="0" smtClean="0"/>
              <a:t>то картина является одной из наиболее поразительных в серии из 60 холстов, изображающих пруд с кувшинками, которые </a:t>
            </a:r>
            <a:r>
              <a:rPr lang="ru-RU" sz="1500" dirty="0"/>
              <a:t>М</a:t>
            </a:r>
            <a:r>
              <a:rPr lang="ru-RU" sz="1500" dirty="0" smtClean="0"/>
              <a:t>оне написал  в период между 1914 и 1917 годами.</a:t>
            </a:r>
            <a:endParaRPr lang="ru-RU" sz="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4786323"/>
            <a:ext cx="5486400" cy="566738"/>
          </a:xfrm>
        </p:spPr>
        <p:txBody>
          <a:bodyPr/>
          <a:lstStyle/>
          <a:p>
            <a:r>
              <a:rPr lang="ru-RU" dirty="0" smtClean="0"/>
              <a:t>Клод Моне «Поле маков у Аржантея»</a:t>
            </a:r>
            <a:endParaRPr lang="ru-RU" dirty="0"/>
          </a:p>
        </p:txBody>
      </p:sp>
      <p:pic>
        <p:nvPicPr>
          <p:cNvPr id="5" name="Рисунок 4" descr="1114320.9495566_a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889" r="889"/>
          <a:stretch>
            <a:fillRect/>
          </a:stretch>
        </p:blipFill>
        <p:spPr>
          <a:prstGeom prst="round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57356" y="5357826"/>
            <a:ext cx="5643603" cy="80486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1600" dirty="0" smtClean="0"/>
              <a:t>На картинке изображены жена Моне Камилла и их сын Жан в поле неподалеку от дома Аржантее.  Как и на многих других работах Камилла изображена с зонтиком в руках, и его изящные очертание придают картине особое очарование.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Клод Моне «Сиреневые ирисы»</a:t>
            </a:r>
            <a:endParaRPr lang="ru-RU" dirty="0"/>
          </a:p>
        </p:txBody>
      </p:sp>
      <p:pic>
        <p:nvPicPr>
          <p:cNvPr id="5" name="Рисунок 4" descr="product-image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31214" b="31214"/>
          <a:stretch>
            <a:fillRect/>
          </a:stretch>
        </p:blipFill>
        <p:spPr>
          <a:prstGeom prst="round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  <a:reflection blurRad="6350" stA="50000" endA="300" endPos="90000" dist="50800" dir="5400000" sy="-100000" algn="bl" rotWithShape="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500" dirty="0" smtClean="0"/>
              <a:t>Всю свою жизнь Моне очень любил рисовать цветы – полевые, садовые или срезанные, они постоянно присутствуют  в его пейзажах.</a:t>
            </a:r>
            <a:endParaRPr lang="ru-RU" sz="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Клод Моне «Женщины в саду»</a:t>
            </a:r>
            <a:endParaRPr lang="ru-RU" dirty="0"/>
          </a:p>
        </p:txBody>
      </p:sp>
      <p:pic>
        <p:nvPicPr>
          <p:cNvPr id="5" name="Рисунок 4" descr="rubric_issue_event_422253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4681" r="14681"/>
          <a:stretch>
            <a:fillRect/>
          </a:stretch>
        </p:blipFill>
        <p:spPr>
          <a:prstGeom prst="round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  <a:reflection blurRad="6350" stA="50000" endA="300" endPos="90000" dist="50800" dir="5400000" sy="-100000" algn="bl" rotWithShape="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922984" cy="80486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Одна из самых больших картин. Моне работал над ней на пленэре, для чего ему пришлось выкопать в саду канаву и поднимать или опускать холст с помощью ворота. Моделью для всех четырех женских фигур послужила его будущая жена, Камилла.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1473" y="1285861"/>
            <a:ext cx="807249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</a:t>
            </a:r>
            <a:r>
              <a:rPr lang="en-US" sz="2000" dirty="0" smtClean="0"/>
              <a:t>Zhenwina-s-zontikom-klod-mone-opisanie-725007-500x500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1473" y="1714488"/>
            <a:ext cx="57864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Клод-Моне.-</a:t>
            </a:r>
            <a:r>
              <a:rPr lang="en-US" sz="2000" dirty="0" smtClean="0"/>
              <a:t>Woman-with-a-parasol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2071678"/>
            <a:ext cx="53578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</a:t>
            </a:r>
            <a:r>
              <a:rPr lang="en-US" sz="2000" dirty="0" smtClean="0"/>
              <a:t>61367x0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1474" y="2428868"/>
            <a:ext cx="49824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</a:t>
            </a:r>
            <a:r>
              <a:rPr lang="en-US" sz="2000" dirty="0" smtClean="0"/>
              <a:t>1114320.9495566_a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42910" y="2786058"/>
            <a:ext cx="20717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product-image</a:t>
            </a:r>
            <a:endParaRPr lang="ru-RU" sz="2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1472" y="3143248"/>
            <a:ext cx="47726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en-US" dirty="0" smtClean="0"/>
              <a:t>68232096_kamillailizhenwinavzelenomplate</a:t>
            </a:r>
            <a:endParaRPr lang="ru-RU" dirty="0" smtClean="0"/>
          </a:p>
          <a:p>
            <a:r>
              <a:rPr lang="ru-RU" dirty="0" smtClean="0"/>
              <a:t>Журнал «Художественная галерея» №1, 2004г.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</p:spPr>
        <p:txBody>
          <a:bodyPr/>
          <a:lstStyle/>
          <a:p>
            <a:r>
              <a:rPr lang="ru-RU" dirty="0" smtClean="0"/>
              <a:t>КОНЕЦ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Основатель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импрессионизма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ru-RU" dirty="0" smtClean="0"/>
              <a:t>Клод Оскар Моне родился в Париже 14 ноября 1840 года. Когда будущему художнику исполнилось пять лет, его семья переехала в портовый город Гавр на побережье Нормандии, где и прошли детство и ранняя юность Моне. Его отец, Адольф, работал у своего зятя, который вел оптовую торговлю бакалейными товарами.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Талант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рисованию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dirty="0" smtClean="0"/>
              <a:t>В школе Моне успевал по всем предметам, за исключениям одного – рисования, где Клод проявил врожденный талант художника, и первую очередь как карикатурист. В 15 лет он уже продавал свои карикатуры. Отец Клода не одобрял это увлечение сына. 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Однако Моне нашел союзника в лице своей тетки, Мари Жанны Лекадр, Художницы-дилетантки, которая взяла на себя большую часть забот о будущем </a:t>
            </a:r>
            <a:r>
              <a:rPr lang="ru-RU" dirty="0"/>
              <a:t>К</a:t>
            </a:r>
            <a:r>
              <a:rPr lang="ru-RU" dirty="0" smtClean="0"/>
              <a:t>лода после смерти его матери.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9"/>
            <a:ext cx="8229600" cy="584043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ru-RU" dirty="0" smtClean="0"/>
              <a:t>1859 -1860 годы Моне – отцу пришлось его отпустить – проводит в Париже, где изучает искусства. 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1861-1862 годах в жизни художника произошли перемены. Он отправляется на военную службу в Алжир. 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Как художник Моне был очарован пейзажами Северной Африки, но вскоре заболел анемией и был демобилизован.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Парижская мастерская Глейра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dirty="0" smtClean="0"/>
              <a:t>Осенью 1862 года </a:t>
            </a:r>
            <a:r>
              <a:rPr lang="ru-RU" dirty="0"/>
              <a:t>М</a:t>
            </a:r>
            <a:r>
              <a:rPr lang="ru-RU" dirty="0" smtClean="0"/>
              <a:t>оне возвращается в Париж и становится учеником Шарля Глейра, известного в то время живописца. Здесь он познакомился с молодыми художниками, некоторые из них стали не только его друзьями, но и вошли в группу импрессионистов. 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1867 году Моне вернулся в Гавр. 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1870году он женился на своей возлюбленной – </a:t>
            </a:r>
            <a:r>
              <a:rPr lang="ru-RU" dirty="0"/>
              <a:t>К</a:t>
            </a:r>
            <a:r>
              <a:rPr lang="ru-RU" dirty="0" smtClean="0"/>
              <a:t>амилле. Она родила ему сына. 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1871 года Моне возвратился в </a:t>
            </a:r>
            <a:r>
              <a:rPr lang="ru-RU" dirty="0"/>
              <a:t>П</a:t>
            </a:r>
            <a:r>
              <a:rPr lang="ru-RU" dirty="0" smtClean="0"/>
              <a:t>ариж и нанял дом в Аржантее, небольшом городке на берегу Сены.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Счастливые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дни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Оржантее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Моне был очарован лодками, мостами, рекой и природой вокруг Аржантея, а его картины и рисунки с полным основанием можно назвать самым солнечными в его жизни. Здесь его часто навешали друзья, в том числе Мане, Ренуар и Сислей.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 1874 году импрессионисты устроили в Париже выставку своих работ. Подобные выставки помогали им укрепить свою репутацию по мере того, как зрители начинали привыкать к ярким цветам и небрежным мазкам на их полотнах.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Переезд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Ветей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dirty="0" smtClean="0"/>
              <a:t>На некоторое время Моне доверил ведение своих финансовых дел Эрнесту Гошеде, бизнесмену, покупавшему картины художника. Но вскоре Гошеде Обанкротился. Моне и Гошеде объединили оставшиеся деньги и переехали в Ветей. Вскоре после переезда рождается второй сын Моне, Мишель.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1879 году умирает Камилла. Завязывается роман между Монет и Алисой Гошеде, ее муж, Эрнест, уезжает, оставив Клода и Алису с восемью детьми на руках. Моне женится на Алисе после смерти ее первого мужа.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В 1881 году семейство Моне покидает Ветей и переселяется в Живерни. Именно здесь Моне и провел остаток своей жизни.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Годы Живерни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dirty="0" smtClean="0"/>
              <a:t>К этому времени карьера Моне пошла в гору, и это дает ему возможность выкупить в 1890 году дом, в котором жила его семья. К 50 годам Моне стал вполне обеспеченным человеком. Этот успех позволил ему расширить сад в </a:t>
            </a:r>
            <a:r>
              <a:rPr lang="ru-RU" dirty="0"/>
              <a:t>Ж</a:t>
            </a:r>
            <a:r>
              <a:rPr lang="ru-RU" dirty="0" smtClean="0"/>
              <a:t>иверни, который стал теперь самой большой его любовью, и едва ли не единственным объектом, который Моне изображал на своих поздних полотнах.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Моне продолжал работать до самых последних дней своей жизни. Когда он умер в Живерни 6 декабря 1926 года в возрасте 86 лет, он был признанным патриархом французской живописи. Его дом и сад были открыты для посещения в 1981 году, и с тех пор поток туристов не иссякает.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«Дама с зонтиком, повернувшаяся вправо»</a:t>
            </a:r>
            <a:endParaRPr lang="ru-RU" dirty="0"/>
          </a:p>
        </p:txBody>
      </p:sp>
      <p:pic>
        <p:nvPicPr>
          <p:cNvPr id="12" name="Содержимое 11" descr="zhenwina-s-zontikom-klod-mone-opisanie-725007-500x500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2500" b="12500"/>
          <a:stretch>
            <a:fillRect/>
          </a:stretch>
        </p:blipFill>
        <p:spPr>
          <a:xfrm>
            <a:off x="1785919" y="571480"/>
            <a:ext cx="5486400" cy="4114800"/>
          </a:xfrm>
          <a:prstGeom prst="round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Текст 1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Моделью  для этой картинки послужила Сюзанна Гошеде.  Художник нарисовал картину парную этой, на которой Сюзанна повернута  направо.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900</Words>
  <Application>Microsoft Office PowerPoint</Application>
  <PresentationFormat>Экран (4:3)</PresentationFormat>
  <Paragraphs>48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Клод Оскар Моне</vt:lpstr>
      <vt:lpstr>Основатель импрессионизма</vt:lpstr>
      <vt:lpstr>Талант к рисованию</vt:lpstr>
      <vt:lpstr>Слайд 4</vt:lpstr>
      <vt:lpstr>Парижская мастерская Глейра</vt:lpstr>
      <vt:lpstr>Счастливые дни Оржантее</vt:lpstr>
      <vt:lpstr>Переезд Ветей</vt:lpstr>
      <vt:lpstr>Годы Живерни</vt:lpstr>
      <vt:lpstr>«Дама с зонтиком, повернувшаяся вправо»</vt:lpstr>
      <vt:lpstr>«Дама с зонтиком, повернувшаяся налево»</vt:lpstr>
      <vt:lpstr>Клод Моне «Кувшинки»</vt:lpstr>
      <vt:lpstr>Клод Моне «Поле маков у Аржантея»</vt:lpstr>
      <vt:lpstr>Клод Моне «Сиреневые ирисы»</vt:lpstr>
      <vt:lpstr>Клод Моне «Женщины в саду»</vt:lpstr>
      <vt:lpstr>Слайд 15</vt:lpstr>
      <vt:lpstr>КОНЕЦ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Клод Оскар Моне</dc:title>
  <dc:creator>user</dc:creator>
  <cp:lastModifiedBy>user</cp:lastModifiedBy>
  <cp:revision>41</cp:revision>
  <dcterms:created xsi:type="dcterms:W3CDTF">2014-05-11T11:16:19Z</dcterms:created>
  <dcterms:modified xsi:type="dcterms:W3CDTF">2014-06-16T15:30:57Z</dcterms:modified>
</cp:coreProperties>
</file>