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74" r:id="rId14"/>
    <p:sldId id="271" r:id="rId15"/>
    <p:sldId id="266" r:id="rId16"/>
    <p:sldId id="269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94660"/>
  </p:normalViewPr>
  <p:slideViewPr>
    <p:cSldViewPr>
      <p:cViewPr varScale="1">
        <p:scale>
          <a:sx n="88" d="100"/>
          <a:sy n="88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45BF7-F461-41A3-B37D-82396989258E}" type="datetimeFigureOut">
              <a:rPr lang="ru-RU" smtClean="0"/>
              <a:pPr/>
              <a:t>16.06.2014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10D02-6B2E-4844-BE25-F3A198D061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45BF7-F461-41A3-B37D-82396989258E}" type="datetimeFigureOut">
              <a:rPr lang="ru-RU" smtClean="0"/>
              <a:pPr/>
              <a:t>16.06.2014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10D02-6B2E-4844-BE25-F3A198D061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45BF7-F461-41A3-B37D-82396989258E}" type="datetimeFigureOut">
              <a:rPr lang="ru-RU" smtClean="0"/>
              <a:pPr/>
              <a:t>16.06.2014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10D02-6B2E-4844-BE25-F3A198D061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45BF7-F461-41A3-B37D-82396989258E}" type="datetimeFigureOut">
              <a:rPr lang="ru-RU" smtClean="0"/>
              <a:pPr/>
              <a:t>16.06.2014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10D02-6B2E-4844-BE25-F3A198D061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45BF7-F461-41A3-B37D-82396989258E}" type="datetimeFigureOut">
              <a:rPr lang="ru-RU" smtClean="0"/>
              <a:pPr/>
              <a:t>16.06.2014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10D02-6B2E-4844-BE25-F3A198D061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45BF7-F461-41A3-B37D-82396989258E}" type="datetimeFigureOut">
              <a:rPr lang="ru-RU" smtClean="0"/>
              <a:pPr/>
              <a:t>16.06.2014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10D02-6B2E-4844-BE25-F3A198D061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45BF7-F461-41A3-B37D-82396989258E}" type="datetimeFigureOut">
              <a:rPr lang="ru-RU" smtClean="0"/>
              <a:pPr/>
              <a:t>16.06.2014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10D02-6B2E-4844-BE25-F3A198D061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45BF7-F461-41A3-B37D-82396989258E}" type="datetimeFigureOut">
              <a:rPr lang="ru-RU" smtClean="0"/>
              <a:pPr/>
              <a:t>16.06.2014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10D02-6B2E-4844-BE25-F3A198D061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45BF7-F461-41A3-B37D-82396989258E}" type="datetimeFigureOut">
              <a:rPr lang="ru-RU" smtClean="0"/>
              <a:pPr/>
              <a:t>16.06.2014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10D02-6B2E-4844-BE25-F3A198D061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45BF7-F461-41A3-B37D-82396989258E}" type="datetimeFigureOut">
              <a:rPr lang="ru-RU" smtClean="0"/>
              <a:pPr/>
              <a:t>16.06.2014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10D02-6B2E-4844-BE25-F3A198D061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45BF7-F461-41A3-B37D-82396989258E}" type="datetimeFigureOut">
              <a:rPr lang="ru-RU" smtClean="0"/>
              <a:pPr/>
              <a:t>16.06.2014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910D02-6B2E-4844-BE25-F3A198D061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1145BF7-F461-41A3-B37D-82396989258E}" type="datetimeFigureOut">
              <a:rPr lang="ru-RU" smtClean="0"/>
              <a:pPr/>
              <a:t>16.06.2014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C910D02-6B2E-4844-BE25-F3A198D061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332656"/>
            <a:ext cx="77724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МАТРЕШКА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661248"/>
            <a:ext cx="7772400" cy="9144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Презентацию подготовила: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Засыпкина Светлана Викторовна. Учитель начальных классов МОУ школы№8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г. Жуковского МО</a:t>
            </a:r>
            <a:endParaRPr lang="ru-RU" dirty="0"/>
          </a:p>
        </p:txBody>
      </p:sp>
      <p:pic>
        <p:nvPicPr>
          <p:cNvPr id="3074" name="Picture 2" descr="C:\Documents and Settings\Akatava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56084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553592" cy="4914872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dirty="0" smtClean="0"/>
              <a:t>  Сегодня матрешкой называют только те точеные и расписанные деревянные игрушки-сувениры, которые состоят из нескольких вкладывающихся одна в другую.</a:t>
            </a:r>
            <a:endParaRPr lang="ru-RU" dirty="0"/>
          </a:p>
        </p:txBody>
      </p:sp>
      <p:pic>
        <p:nvPicPr>
          <p:cNvPr id="5" name="Содержимое 4" descr="5m-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836712"/>
            <a:ext cx="4074666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265560" cy="5130896"/>
          </a:xfrm>
        </p:spPr>
        <p:txBody>
          <a:bodyPr anchor="ctr"/>
          <a:lstStyle/>
          <a:p>
            <a:pPr>
              <a:buNone/>
            </a:pPr>
            <a:r>
              <a:rPr lang="ru-RU" dirty="0" smtClean="0"/>
              <a:t>  Первые матрешки продавались дорого, но все равно привлекали покупателей и пользовались большим спросом.</a:t>
            </a:r>
            <a:endParaRPr lang="ru-RU" dirty="0"/>
          </a:p>
        </p:txBody>
      </p:sp>
      <p:pic>
        <p:nvPicPr>
          <p:cNvPr id="5" name="Содержимое 4" descr="d237def6d94fc08c4c3245f8c5dbf3e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908720"/>
            <a:ext cx="4146674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_________________4a9d2df76d5c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3600400" cy="4680520"/>
          </a:xfrm>
        </p:spPr>
      </p:pic>
      <p:pic>
        <p:nvPicPr>
          <p:cNvPr id="6" name="Содержимое 5" descr="_________________4a9d8affb11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692696"/>
            <a:ext cx="3744416" cy="4685605"/>
          </a:xfrm>
        </p:spPr>
      </p:pic>
      <p:pic>
        <p:nvPicPr>
          <p:cNvPr id="1026" name="Picture 2" descr="C:\Documents and Settings\Akatava\Рабочий стол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92696"/>
            <a:ext cx="3456384" cy="4896544"/>
          </a:xfrm>
          <a:prstGeom prst="rect">
            <a:avLst/>
          </a:prstGeom>
          <a:noFill/>
        </p:spPr>
      </p:pic>
      <p:pic>
        <p:nvPicPr>
          <p:cNvPr id="1027" name="Picture 3" descr="C:\Documents and Settings\Akatava\Рабочий стол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4664"/>
            <a:ext cx="3162300" cy="5472608"/>
          </a:xfrm>
          <a:prstGeom prst="rect">
            <a:avLst/>
          </a:prstGeom>
          <a:noFill/>
        </p:spPr>
      </p:pic>
      <p:pic>
        <p:nvPicPr>
          <p:cNvPr id="1028" name="Picture 4" descr="C:\Documents and Settings\Akatava\Рабочий стол\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692696"/>
            <a:ext cx="3312368" cy="5184576"/>
          </a:xfrm>
          <a:prstGeom prst="rect">
            <a:avLst/>
          </a:prstGeom>
          <a:noFill/>
        </p:spPr>
      </p:pic>
      <p:pic>
        <p:nvPicPr>
          <p:cNvPr id="3" name="Picture 2" descr="C:\Documents and Settings\Akatava\Рабочий стол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7100" y="476672"/>
            <a:ext cx="3867348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476672"/>
            <a:ext cx="3931920" cy="6480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ГОРОДЕЦ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6664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ХОХЛОМА</a:t>
            </a:r>
            <a:endParaRPr lang="ru-RU" dirty="0"/>
          </a:p>
        </p:txBody>
      </p:sp>
      <p:pic>
        <p:nvPicPr>
          <p:cNvPr id="1026" name="Picture 2" descr="C:\Documents and Settings\Akatava\Рабочий стол\Матрешки-в-Хохлом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24744"/>
            <a:ext cx="3528392" cy="4608512"/>
          </a:xfrm>
          <a:prstGeom prst="rect">
            <a:avLst/>
          </a:prstGeom>
          <a:noFill/>
        </p:spPr>
      </p:pic>
      <p:pic>
        <p:nvPicPr>
          <p:cNvPr id="1027" name="Picture 3" descr="C:\Documents and Settings\Akatava\Рабочий стол\12-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3657104" cy="4632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r14_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620688"/>
            <a:ext cx="4248472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r14_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3456383" cy="4896544"/>
          </a:xfrm>
        </p:spPr>
      </p:pic>
      <p:pic>
        <p:nvPicPr>
          <p:cNvPr id="6" name="Содержимое 5" descr="r14_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620688"/>
            <a:ext cx="3312368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r14_4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3528392" cy="4896544"/>
          </a:xfrm>
        </p:spPr>
      </p:pic>
      <p:pic>
        <p:nvPicPr>
          <p:cNvPr id="6" name="Содержимое 5" descr="r14_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620688"/>
            <a:ext cx="3672408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r14_7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3600400" cy="4896544"/>
          </a:xfrm>
        </p:spPr>
      </p:pic>
      <p:pic>
        <p:nvPicPr>
          <p:cNvPr id="6" name="Содержимое 5" descr="r14_8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620688"/>
            <a:ext cx="3528392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5m-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692696"/>
            <a:ext cx="6048672" cy="49685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katava\Рабочий стол\48664651_1252852176_Matresh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92696"/>
            <a:ext cx="6048672" cy="5112568"/>
          </a:xfrm>
          <a:prstGeom prst="rect">
            <a:avLst/>
          </a:prstGeom>
          <a:noFill/>
        </p:spPr>
      </p:pic>
      <p:pic>
        <p:nvPicPr>
          <p:cNvPr id="2051" name="Picture 3" descr="C:\Documents and Settings\Akatava\Рабочий стол\b_matryoshka_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692696"/>
            <a:ext cx="5904656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matres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548680"/>
            <a:ext cx="6408712" cy="461987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4941168"/>
            <a:ext cx="8162104" cy="144016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dirty="0" smtClean="0"/>
              <a:t>  Одним из символов русского народного творчества и культуры является, конечно же, русская матрешка.</a:t>
            </a:r>
            <a:endParaRPr lang="ru-RU" dirty="0"/>
          </a:p>
        </p:txBody>
      </p:sp>
      <p:pic>
        <p:nvPicPr>
          <p:cNvPr id="7" name="Содержимое 6" descr="5b967352bdd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7416824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052736"/>
            <a:ext cx="3931920" cy="4320480"/>
          </a:xfrm>
        </p:spPr>
        <p:txBody>
          <a:bodyPr anchor="ctr"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Именно с этой деревянной расписной куколкой, которая раскладывается на несколько игрушек меньшего размера, у большинства иностранцев ассоциируется Россия.</a:t>
            </a:r>
            <a:endParaRPr lang="ru-RU" dirty="0"/>
          </a:p>
        </p:txBody>
      </p:sp>
      <p:pic>
        <p:nvPicPr>
          <p:cNvPr id="7" name="Содержимое 6" descr="matryoshka-doll_thl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836712"/>
            <a:ext cx="4176463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fukurokuju_netsuk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3442555" cy="453650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052736"/>
            <a:ext cx="3683232" cy="4389120"/>
          </a:xfrm>
        </p:spPr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В девяностых годах XIX века в Московскую игрушечную мастерскую "Детское воспитание"        А. Мамонтова привезла из Японии фигурку добродушного лысого старика мудреца Фукурума.</a:t>
            </a:r>
            <a:endParaRPr lang="ru-RU" dirty="0"/>
          </a:p>
        </p:txBody>
      </p:sp>
      <p:pic>
        <p:nvPicPr>
          <p:cNvPr id="6" name="Содержимое 4" descr="MAT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92696"/>
            <a:ext cx="4104456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7992888" cy="5040560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ru-RU" sz="3200" dirty="0" smtClean="0"/>
              <a:t>  Древние Японские мудрецы считали, </a:t>
            </a:r>
            <a:r>
              <a:rPr lang="ru-RU" sz="3200" b="1" dirty="0" smtClean="0"/>
              <a:t>что человек имеет несколько тел,</a:t>
            </a:r>
            <a:r>
              <a:rPr lang="ru-RU" sz="3200" dirty="0" smtClean="0"/>
              <a:t> каждому из которых покровительствовал один бог. Поэтому в конце XIX столетия неизвестный японский мастер решил поместить несколько фигурок одна в другую.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764704"/>
            <a:ext cx="3931920" cy="4389120"/>
          </a:xfrm>
        </p:spPr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Так возникла фигурка буддийского мудреца Фукурумы и вместе с тем пра-матрешки.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Фукурума</a:t>
            </a:r>
            <a:r>
              <a:rPr lang="ru-RU" dirty="0" smtClean="0"/>
              <a:t> – добродушный старик, который покровительствовал счастью, процветанию и мудрости. </a:t>
            </a:r>
            <a:endParaRPr lang="ru-RU" dirty="0"/>
          </a:p>
        </p:txBody>
      </p:sp>
      <p:pic>
        <p:nvPicPr>
          <p:cNvPr id="7" name="Содержимое 6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3561936" cy="4605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9039d8001cc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4248472" cy="468052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1556792"/>
            <a:ext cx="3168352" cy="33626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Она представляла собой несколько вложенных одна в другую фигурок.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052736"/>
            <a:ext cx="3931920" cy="4392488"/>
          </a:xfrm>
        </p:spPr>
        <p:txBody>
          <a:bodyPr anchor="ctr"/>
          <a:lstStyle/>
          <a:p>
            <a:pPr>
              <a:buNone/>
            </a:pPr>
            <a:r>
              <a:rPr lang="ru-RU" dirty="0" smtClean="0"/>
              <a:t>  На первой матрешке была изображена девушка в простонародном городском костюме: сарафане, переднике, платочке с петухом</a:t>
            </a:r>
            <a:endParaRPr lang="ru-RU" dirty="0"/>
          </a:p>
        </p:txBody>
      </p:sp>
      <p:pic>
        <p:nvPicPr>
          <p:cNvPr id="6" name="Содержимое 5" descr="mat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692696"/>
            <a:ext cx="3240360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firstMatriosh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3810000" cy="424256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628800"/>
            <a:ext cx="3888432" cy="3888432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ru-RU" dirty="0" smtClean="0"/>
              <a:t>   Имя "Матрена" тогда было широко распространенным. Отсюда и пошло название - "матрешки".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</TotalTime>
  <Words>238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МАТРЕШКА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MARY</dc:creator>
  <cp:lastModifiedBy>MARY</cp:lastModifiedBy>
  <cp:revision>15</cp:revision>
  <dcterms:created xsi:type="dcterms:W3CDTF">2011-02-02T14:37:09Z</dcterms:created>
  <dcterms:modified xsi:type="dcterms:W3CDTF">2014-06-16T15:40:15Z</dcterms:modified>
</cp:coreProperties>
</file>