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7AABE0-B9CB-4D63-8196-B17E450E7081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2A5FF9-8E2D-4D44-BE73-668AB39896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hpko.ru/public/storage/images/73f5beb3f95fde1125c154368681afc6.jpg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nhpko.ru/public/storage/images/5bebfe8555f0ba5a84f1837af9bc1478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175351" cy="2125823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atin typeface="TruthCYR Ultra" pitchFamily="50" charset="-52"/>
              </a:rPr>
              <a:t>Дымковская игрушка</a:t>
            </a:r>
            <a:endParaRPr lang="ru-RU" dirty="0">
              <a:latin typeface="TruthCYR Ultra" pitchFamily="50" charset="-52"/>
            </a:endParaRPr>
          </a:p>
        </p:txBody>
      </p:sp>
      <p:pic>
        <p:nvPicPr>
          <p:cNvPr id="1026" name="Picture 2" descr="E:\Documents and Settings\Администратор\Рабочий стол\дымка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77686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799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Объект 12"/>
          <p:cNvSpPr>
            <a:spLocks noGrp="1"/>
          </p:cNvSpPr>
          <p:nvPr>
            <p:ph sz="quarter" idx="14"/>
          </p:nvPr>
        </p:nvSpPr>
        <p:spPr>
          <a:xfrm>
            <a:off x="3995936" y="764704"/>
            <a:ext cx="5040560" cy="554461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>
                <a:solidFill>
                  <a:srgbClr val="000000"/>
                </a:solidFill>
                <a:latin typeface="TruthCYR Ultra" pitchFamily="50" charset="-52"/>
                <a:ea typeface="Times New Roman"/>
              </a:rPr>
              <a:t>Дымковская глиняная игрушка – один из самый ярких и самобытных народных промыслов Вятского края. На протяжении четырех веков дымковская игрушка отражала быт и жизненный уклад многих поколений мастеров.</a:t>
            </a:r>
            <a:endParaRPr lang="ru-RU" sz="2800" dirty="0">
              <a:latin typeface="TruthCYR Ultra" pitchFamily="50" charset="-52"/>
            </a:endParaRPr>
          </a:p>
        </p:txBody>
      </p:sp>
      <p:pic>
        <p:nvPicPr>
          <p:cNvPr id="2050" name="Picture 2" descr="E:\Documents and Settings\Администратор\Рабочий стол\дымка\i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76672"/>
            <a:ext cx="352839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773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4752528" cy="633670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>
                <a:latin typeface="TruthCYR Ultra" pitchFamily="50" charset="-52"/>
              </a:rPr>
              <a:t>Зародился промысел в вятской заречной слободе Дымково, отсюда и название игрушки. Первыми дымковскими игрушками стали свистульки вылепленные к ежегодному весеннему празднику «Свистуньи», проводимому «в честь убиенных» в битве 1418 года между </a:t>
            </a:r>
            <a:r>
              <a:rPr lang="ru-RU" sz="2400" dirty="0" err="1">
                <a:latin typeface="TruthCYR Ultra" pitchFamily="50" charset="-52"/>
              </a:rPr>
              <a:t>вятчанами</a:t>
            </a:r>
            <a:r>
              <a:rPr lang="ru-RU" sz="2400" dirty="0">
                <a:latin typeface="TruthCYR Ultra" pitchFamily="50" charset="-52"/>
              </a:rPr>
              <a:t> и </a:t>
            </a:r>
            <a:r>
              <a:rPr lang="ru-RU" sz="2400" dirty="0" err="1">
                <a:latin typeface="TruthCYR Ultra" pitchFamily="50" charset="-52"/>
              </a:rPr>
              <a:t>устюжанми</a:t>
            </a:r>
            <a:r>
              <a:rPr lang="ru-RU" sz="2400" dirty="0">
                <a:latin typeface="TruthCYR Ultra" pitchFamily="50" charset="-52"/>
              </a:rPr>
              <a:t> у стен </a:t>
            </a:r>
            <a:r>
              <a:rPr lang="ru-RU" sz="2400" dirty="0" err="1">
                <a:latin typeface="TruthCYR Ultra" pitchFamily="50" charset="-52"/>
              </a:rPr>
              <a:t>Хлыновского</a:t>
            </a:r>
            <a:r>
              <a:rPr lang="ru-RU" sz="2400" dirty="0">
                <a:latin typeface="TruthCYR Ultra" pitchFamily="50" charset="-52"/>
              </a:rPr>
              <a:t> кремля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E:\Documents and Settings\Администратор\Рабочий стол\дымка\свистулька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20688"/>
            <a:ext cx="403244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843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93096"/>
            <a:ext cx="9144000" cy="2448272"/>
          </a:xfrm>
        </p:spPr>
        <p:txBody>
          <a:bodyPr/>
          <a:lstStyle/>
          <a:p>
            <a:pPr indent="0" algn="ctr" fontAlgn="base"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Изготовляли игрушку в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Дымкове</a:t>
            </a:r>
            <a:r>
              <a:rPr lang="ru-RU" sz="2400" dirty="0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 целыми семьями. Летом копали и месили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глину, </a:t>
            </a:r>
            <a:r>
              <a:rPr lang="ru-RU" sz="2400" dirty="0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с осени до весны лепили, сушили, обжигали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изделия, </a:t>
            </a:r>
            <a:r>
              <a:rPr lang="ru-RU" sz="2400" dirty="0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белили мелом, разведенным на снятом коровьем молоке, красили яичными красками, украшали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ruthCYR Ultra" pitchFamily="50" charset="-52"/>
                <a:ea typeface="Times New Roman"/>
                <a:cs typeface="Times New Roman"/>
              </a:rPr>
              <a:t>ромбиками золотистой потали</a:t>
            </a:r>
            <a:r>
              <a:rPr lang="ru-RU" sz="24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r>
              <a:rPr lang="ru-RU" sz="5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54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098" name="Picture 2" descr="E:\Documents and Settings\Администратор\Рабочий стол\дымка\i (2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792088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4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077072"/>
            <a:ext cx="8964487" cy="25922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ruthCYR Ultra" pitchFamily="50" charset="-52"/>
              </a:rPr>
              <a:t>Яркая, нарядная дымковская игрушка не любит «одиночества». Нередко мастерицы дымковского промысла создают целые тематические композиции, в которых находится место как людям, так и животным, как одушевленным, так и неодушевленным предметам. Не только человек, лошадь, собака или олень могут предстать перед зрителями, но и дерево, декоративный заборчик, коляска, сани, русская печь...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E:\Documents and Settings\Администратор\Рабочий стол\дымка\i (1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17646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Documents and Settings\Администратор\Рабочий стол\дымка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2656"/>
            <a:ext cx="432048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4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39248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E:\Documents and Settings\Администратор\Рабочий стол\дымка\i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558" y="4221088"/>
            <a:ext cx="4289821" cy="25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558" y="116632"/>
            <a:ext cx="407392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 descr="E:\Documents and Settings\Администратор\Рабочий стол\дымка\i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73630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IMG_2693">
            <a:hlinkClick r:id="rId6" tooltip="&quot;Дымковская игрушка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2852936"/>
            <a:ext cx="2282353" cy="34619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912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149080"/>
            <a:ext cx="8784976" cy="1366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ruthCYR Ultra" pitchFamily="50" charset="-52"/>
              </a:rPr>
              <a:t>В наши дни дымковская игрушка по праву считается настоящим символом Вятского края. Она не похожа ни на одну другую керамическую игрушку: </a:t>
            </a:r>
            <a:r>
              <a:rPr lang="ru-RU" sz="2000" dirty="0" err="1">
                <a:latin typeface="TruthCYR Ultra" pitchFamily="50" charset="-52"/>
              </a:rPr>
              <a:t>Каргапольскую</a:t>
            </a:r>
            <a:r>
              <a:rPr lang="ru-RU" sz="2000" dirty="0">
                <a:latin typeface="TruthCYR Ultra" pitchFamily="50" charset="-52"/>
              </a:rPr>
              <a:t>, Ковровскую, </a:t>
            </a:r>
            <a:r>
              <a:rPr lang="ru-RU" sz="2000" dirty="0" err="1">
                <a:latin typeface="TruthCYR Ultra" pitchFamily="50" charset="-52"/>
              </a:rPr>
              <a:t>Филимоновскую</a:t>
            </a:r>
            <a:r>
              <a:rPr lang="ru-RU" sz="2000" dirty="0">
                <a:latin typeface="TruthCYR Ultra" pitchFamily="50" charset="-52"/>
              </a:rPr>
              <a:t>. И по сей день дымковская игрушка изготавливается вручную. Каждая дымковская игрушка – неповторимая авторская работа от лепки и до росписи. Верно говорят мастерицы: «Нет и не может быть двух одинаковых изделий»</a:t>
            </a:r>
            <a:r>
              <a:rPr lang="ru-RU" sz="2000" dirty="0"/>
              <a:t>.</a:t>
            </a:r>
          </a:p>
        </p:txBody>
      </p:sp>
      <p:pic>
        <p:nvPicPr>
          <p:cNvPr id="4" name="Объект 3" descr="IMG_2700">
            <a:hlinkClick r:id="rId2" tooltip="&quot;Дымковская игрушка&quot;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200800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0054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3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83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250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Дымковская игрушка</vt:lpstr>
      <vt:lpstr>Презентация PowerPoint</vt:lpstr>
      <vt:lpstr>Презентация PowerPoint</vt:lpstr>
      <vt:lpstr>Изготовляли игрушку в Дымкове целыми семьями. Летом копали и месили глину, с осени до весны лепили, сушили, обжигали изделия, белили мелом, разведенным на снятом коровьем молоке, красили яичными красками, украшали ромбиками золотистой потали. </vt:lpstr>
      <vt:lpstr>Яркая, нарядная дымковская игрушка не любит «одиночества». Нередко мастерицы дымковского промысла создают целые тематические композиции, в которых находится место как людям, так и животным, как одушевленным, так и неодушевленным предметам. Не только человек, лошадь, собака или олень могут предстать перед зрителями, но и дерево, декоративный заборчик, коляска, сани, русская печь...</vt:lpstr>
      <vt:lpstr>Презентация PowerPoint</vt:lpstr>
      <vt:lpstr>В наши дни дымковская игрушка по праву считается настоящим символом Вятского края. Она не похожа ни на одну другую керамическую игрушку: Каргапольскую, Ковровскую, Филимоновскую. И по сей день дымковская игрушка изготавливается вручную. Каждая дымковская игрушка – неповторимая авторская работа от лепки и до росписи. Верно говорят мастерицы: «Нет и не может быть двух одинаковых изделий».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Дымковская игрушка</dc:title>
  <dc:creator>Admin</dc:creator>
  <cp:lastModifiedBy>Admin</cp:lastModifiedBy>
  <cp:revision>4</cp:revision>
  <dcterms:created xsi:type="dcterms:W3CDTF">2014-05-29T09:55:03Z</dcterms:created>
  <dcterms:modified xsi:type="dcterms:W3CDTF">2014-05-29T10:32:40Z</dcterms:modified>
</cp:coreProperties>
</file>