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D43B-734C-42A0-8DEB-F0CBCA9E298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67EE-FF7D-442C-BE2E-8DEBA70F1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ёня\Рабочий стол\фон\1226571681_12405-x1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268428">
            <a:off x="1481855" y="429666"/>
            <a:ext cx="4560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Контрольные задания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400" i="1" dirty="0"/>
              <a:t>п</a:t>
            </a:r>
            <a:r>
              <a:rPr lang="ru-RU" sz="2400" i="1" dirty="0" smtClean="0"/>
              <a:t>о изобразительному искусству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    в начальных классах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 rot="21266928">
            <a:off x="5382376" y="4976990"/>
            <a:ext cx="2993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Учитель изобразительного искусства</a:t>
            </a:r>
          </a:p>
          <a:p>
            <a:r>
              <a:rPr lang="ru-RU" sz="1400" dirty="0"/>
              <a:t>М</a:t>
            </a:r>
            <a:r>
              <a:rPr lang="ru-RU" sz="1400" dirty="0" smtClean="0"/>
              <a:t>БОУ СОШ №4 Игошина В.Д.</a:t>
            </a:r>
          </a:p>
          <a:p>
            <a:r>
              <a:rPr lang="ru-RU" sz="1400" dirty="0" smtClean="0"/>
              <a:t>Г. </a:t>
            </a:r>
            <a:r>
              <a:rPr lang="ru-RU" sz="1400" dirty="0" err="1" smtClean="0"/>
              <a:t>Урай</a:t>
            </a:r>
            <a:r>
              <a:rPr lang="ru-RU" sz="1400" dirty="0" smtClean="0"/>
              <a:t>, ХМАО-ЮГРА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 rot="21110591">
            <a:off x="3036460" y="311745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1472" y="1071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1214422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100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643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414338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571480"/>
            <a:ext cx="381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Назови жанры в живописи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40" y="1000108"/>
            <a:ext cx="234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(ответ под картинкой)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00100" y="1785926"/>
            <a:ext cx="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pic>
        <p:nvPicPr>
          <p:cNvPr id="11" name="Picture 2" descr="F:\Вера Дмитриевна\материал для работы\картины,фото интернет\живопись, жанры\Жанр в живописи\img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097926" cy="264320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71868" y="3143248"/>
            <a:ext cx="17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Былинный жанр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86578" y="1928802"/>
            <a:ext cx="15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Бытовой жанр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85852" y="5572140"/>
            <a:ext cx="96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542926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марина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4071942"/>
            <a:ext cx="128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pic>
        <p:nvPicPr>
          <p:cNvPr id="1026" name="Picture 2" descr="E:\Users\Вера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34" y="1500174"/>
            <a:ext cx="3357940" cy="2293942"/>
          </a:xfrm>
          <a:prstGeom prst="rect">
            <a:avLst/>
          </a:prstGeom>
          <a:noFill/>
        </p:spPr>
      </p:pic>
      <p:pic>
        <p:nvPicPr>
          <p:cNvPr id="1027" name="Picture 3" descr="E:\Users\Вераа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2000888" cy="2928958"/>
          </a:xfrm>
          <a:prstGeom prst="rect">
            <a:avLst/>
          </a:prstGeom>
          <a:noFill/>
        </p:spPr>
      </p:pic>
      <p:pic>
        <p:nvPicPr>
          <p:cNvPr id="1028" name="Picture 4" descr="E:\Users\Вераа\Desktop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71942"/>
            <a:ext cx="3286148" cy="2141727"/>
          </a:xfrm>
          <a:prstGeom prst="rect">
            <a:avLst/>
          </a:prstGeom>
          <a:noFill/>
        </p:spPr>
      </p:pic>
      <p:pic>
        <p:nvPicPr>
          <p:cNvPr id="1029" name="Picture 5" descr="E:\Users\Вераа\Desktop\Рисунок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71942"/>
            <a:ext cx="2232630" cy="2419547"/>
          </a:xfrm>
          <a:prstGeom prst="rect">
            <a:avLst/>
          </a:prstGeom>
          <a:noFill/>
        </p:spPr>
      </p:pic>
      <p:pic>
        <p:nvPicPr>
          <p:cNvPr id="1030" name="Picture 6" descr="E:\Users\Вераа\Desktop\Рисунок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857232"/>
            <a:ext cx="226478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F:\Вера Дмитриевна\материал для работы\картины,фото интернет\живопись, жанры\Жанр в живописи\img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891288" cy="2560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195736" y="332656"/>
            <a:ext cx="4508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Найди «лишнюю» картину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E:\Users\Вераа\Desktop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4725644" cy="2741973"/>
          </a:xfrm>
          <a:prstGeom prst="rect">
            <a:avLst/>
          </a:prstGeom>
          <a:noFill/>
        </p:spPr>
      </p:pic>
      <p:pic>
        <p:nvPicPr>
          <p:cNvPr id="2051" name="Picture 3" descr="E:\Users\Вераа\Desktop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3133732" cy="3007823"/>
          </a:xfrm>
          <a:prstGeom prst="rect">
            <a:avLst/>
          </a:prstGeom>
          <a:noFill/>
        </p:spPr>
      </p:pic>
      <p:pic>
        <p:nvPicPr>
          <p:cNvPr id="2052" name="Picture 4" descr="E:\Users\Вераа\Desktop\Рисунок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142984"/>
            <a:ext cx="366464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19672" y="260648"/>
            <a:ext cx="601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Назови виды изобразительного искусства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836712"/>
            <a:ext cx="234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(ответ под картинкой)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2428868"/>
            <a:ext cx="125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скульптура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2786058"/>
            <a:ext cx="178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Декоративно-прикладное </a:t>
            </a:r>
          </a:p>
          <a:p>
            <a:r>
              <a:rPr lang="ru-RU" dirty="0" smtClean="0"/>
              <a:t>искусство</a:t>
            </a:r>
            <a:endParaRPr lang="ru-RU" dirty="0"/>
          </a:p>
        </p:txBody>
      </p:sp>
      <p:pic>
        <p:nvPicPr>
          <p:cNvPr id="18" name="Picture 2" descr="F:\Вера Дмитриевна\материал для работы\картины,фото интернет\репродукци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1896659" cy="26957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86512" y="2357430"/>
            <a:ext cx="13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537321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5214950"/>
            <a:ext cx="98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графика</a:t>
            </a:r>
            <a:endParaRPr lang="ru-RU" dirty="0"/>
          </a:p>
        </p:txBody>
      </p:sp>
      <p:pic>
        <p:nvPicPr>
          <p:cNvPr id="1027" name="Picture 3" descr="F:\моя 2011\графика 2\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3827794" cy="2448272"/>
          </a:xfrm>
          <a:prstGeom prst="rect">
            <a:avLst/>
          </a:prstGeom>
          <a:noFill/>
        </p:spPr>
      </p:pic>
      <p:pic>
        <p:nvPicPr>
          <p:cNvPr id="1026" name="Picture 2" descr="E:\Users\Вераа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3071834" cy="2405990"/>
          </a:xfrm>
          <a:prstGeom prst="rect">
            <a:avLst/>
          </a:prstGeom>
          <a:noFill/>
        </p:spPr>
      </p:pic>
      <p:pic>
        <p:nvPicPr>
          <p:cNvPr id="2" name="Picture 3" descr="E:\Users\Вераа\Desktop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214422"/>
            <a:ext cx="2643206" cy="2737459"/>
          </a:xfrm>
          <a:prstGeom prst="rect">
            <a:avLst/>
          </a:prstGeom>
          <a:noFill/>
        </p:spPr>
      </p:pic>
      <p:pic>
        <p:nvPicPr>
          <p:cNvPr id="1028" name="Picture 4" descr="E:\Users\Вераа\Desktop\Рисуно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000108"/>
            <a:ext cx="2286016" cy="291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5696" y="404664"/>
            <a:ext cx="534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Назови центры народных промыслов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908720"/>
            <a:ext cx="234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(ответ под картинкой)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3357562"/>
            <a:ext cx="11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Дымково</a:t>
            </a:r>
            <a:endParaRPr lang="ru-RU" dirty="0"/>
          </a:p>
        </p:txBody>
      </p:sp>
      <p:pic>
        <p:nvPicPr>
          <p:cNvPr id="12" name="Picture 2" descr="F:\Вера Дмитриевна\материал для работы\картины,фото интернет\репродукци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931602" cy="256407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00430" y="3071810"/>
            <a:ext cx="102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pic>
        <p:nvPicPr>
          <p:cNvPr id="10" name="Picture 6" descr="C:\Documents and Settings\Лёня\Рабочий стол\0_10_1008_119196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1969630" cy="21602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29322" y="3000372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Вологда</a:t>
            </a:r>
            <a:endParaRPr lang="ru-RU" dirty="0"/>
          </a:p>
        </p:txBody>
      </p:sp>
      <p:pic>
        <p:nvPicPr>
          <p:cNvPr id="9" name="Picture 5" descr="C:\Documents and Settings\Лёня\Рабочий стол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2161514" cy="23042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715272" y="2786058"/>
            <a:ext cx="7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6" name="Picture 2" descr="C:\Documents and Settings\Лёня\Рабочий стол\p3_gjel-vazanezabud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571612"/>
            <a:ext cx="1573272" cy="221457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14414" y="5357826"/>
            <a:ext cx="102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Жостово</a:t>
            </a:r>
            <a:endParaRPr lang="ru-RU" dirty="0"/>
          </a:p>
        </p:txBody>
      </p:sp>
      <p:pic>
        <p:nvPicPr>
          <p:cNvPr id="7" name="Picture 3" descr="C:\Documents and Settings\Лёня\Рабочий стол\612e62a1d8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938" y="4221088"/>
            <a:ext cx="2628429" cy="21602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14810" y="5214950"/>
            <a:ext cx="9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Городец</a:t>
            </a:r>
            <a:endParaRPr lang="ru-RU" dirty="0"/>
          </a:p>
        </p:txBody>
      </p:sp>
      <p:pic>
        <p:nvPicPr>
          <p:cNvPr id="8" name="Picture 4" descr="C:\Documents and Settings\Лёня\Рабочий стол\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1" y="4149080"/>
            <a:ext cx="2205223" cy="223224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715140" y="5214950"/>
            <a:ext cx="102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Хохлома</a:t>
            </a:r>
            <a:endParaRPr lang="ru-RU" dirty="0"/>
          </a:p>
        </p:txBody>
      </p:sp>
      <p:pic>
        <p:nvPicPr>
          <p:cNvPr id="13" name="Picture 2" descr="F:\Вера Дмитриевна\материал для работы\картины,фото интернет\репродукции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077072"/>
            <a:ext cx="2347296" cy="230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99792" y="404664"/>
            <a:ext cx="2958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Какие это игрушки?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2" descr="F:\Вера Дмитриевна\материал для работы\картины,фото интернет\репродукции\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227185" cy="25847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3" descr="F:\Вера Дмитриевна\материал для работы\картины,фото интернет\репродукци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2199646" cy="3013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2" descr="F:\Вера Дмитриевна\материал для работы\картины,фото интернет\репродукции\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71942"/>
            <a:ext cx="2306018" cy="2571768"/>
          </a:xfrm>
          <a:prstGeom prst="rect">
            <a:avLst/>
          </a:prstGeom>
          <a:noFill/>
        </p:spPr>
      </p:pic>
      <p:pic>
        <p:nvPicPr>
          <p:cNvPr id="6" name="Picture 2" descr="C:\Documents and Settings\Лёня\Рабочий стол\0016-018-Igrushki-ili-zabavk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142984"/>
            <a:ext cx="1882066" cy="3286148"/>
          </a:xfrm>
          <a:prstGeom prst="rect">
            <a:avLst/>
          </a:prstGeom>
          <a:noFill/>
        </p:spPr>
      </p:pic>
      <p:pic>
        <p:nvPicPr>
          <p:cNvPr id="7" name="Picture 3" descr="C:\Documents and Settings\Лёня\Рабочий стол\1941772885_a0cd7f2b37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66"/>
            <a:ext cx="2083608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88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Игошина</dc:creator>
  <cp:lastModifiedBy>Вераа</cp:lastModifiedBy>
  <cp:revision>19</cp:revision>
  <dcterms:created xsi:type="dcterms:W3CDTF">2010-05-16T13:03:11Z</dcterms:created>
  <dcterms:modified xsi:type="dcterms:W3CDTF">2014-06-16T16:43:38Z</dcterms:modified>
</cp:coreProperties>
</file>