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9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91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85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1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13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8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5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85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3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1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4676-C7C4-4ADA-8D38-BE86C31B47EB}" type="datetimeFigureOut">
              <a:rPr lang="ru-RU" smtClean="0"/>
              <a:t>10.06.2014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820A-1B76-4809-8187-2BDAFB0C60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10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844824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dirty="0" smtClean="0">
                <a:solidFill>
                  <a:prstClr val="black"/>
                </a:solidFill>
              </a:rPr>
              <a:t>МАТРЁШКА</a:t>
            </a:r>
            <a:endParaRPr lang="ru-RU" sz="8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Psiola\AppData\Local\Microsoft\Windows\Temporary Internet Files\Content.IE5\5J2DII8E\MC9000981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1157630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9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TEhUUExMWFhUXGB4XGBgYGB4aGxgcHCAYHBsfHBocHSkgHx0lHyAXITEhJSkrLi4vHR8zODMsNygtLisBCgoKDg0OGxAQGzgmICYsMi4vMCwsMiw3LDctLiwsLTQ0NywsLDQvLC8sLCwsNCwsLCwsLywsNCwsLDQsLywsLP/AABEIAKsBJgMBIgACEQEDEQH/xAAcAAACAwEBAQEAAAAAAAAAAAAABQQGBwMCAQj/xABGEAACAQIEAwYEAwYDBgQHAAABAhEAAwQSITEFQVEGEyJhcYEHMpGhQrHRFCNSYsHwcpKiFSRTgsLxM7LD4RY0Y2Rzg9L/xAAaAQADAQEBAQAAAAAAAAAAAAAABAUDAgEG/8QAMREAAgIBAwIEBAYDAAMAAAAAAQIAAxEEEiExQVFhcfAFEyKhMoGRscHRFCPxM0Lh/9oADAMBAAIRAxEAPwDcaKKKIQoooohCiiiiEKKKKIQoooohCiiiiEKKKKIQoooohClPGO0NnDkKxzXG+W2urH25CunGeI90pyglo2Ak/Tmaz/E8Ww2FuO4ttexBJLszDwt/Dm1gDYgaec0vfds6TWqvecftLHd4tjrrRbVbScyVzP8AVvD9AajcQwOMbKy3bkzzvvbH0QQfQiqNa7QYvES7uyH8KISI9FU6DzM+Zpbcv3u9LX7hI/nJuMPedPuPOkTqmyfL7/pHE0ZA5mn3MRxG1qjrcA/A6/k0g/WpuB7ZWu8FrEKbFw7Zvlb0astsdocfbZVtXW7vWAQI9gwJ9tBT7/b+GxKixjotvujiQCfMjRT57ekCtU1JyBmZtpdvJHHlNaBr7VT4DxQWm7nNmRYAMk5ZAI1O6kazVsFPq24RMjEKKKK6nkKKKKIQoooohCiiiiEKKKKIQoooohCiiiiEKKKKIQoooohCiiiiEKKKKIQory7gCSQB51DvcWsqwUsZPRWI9yBAohJ1FcLOLRtmBrvRCFFFFEIVyxV4IpY7CutQ+IGcq9T+VcscDMJnnaXj7rHdPFy6M4Y/hXkwB668uXpFQ4VgO7kMzOzeJsxn0BJ/LbfemfEHS/j7lwjNlPdr0VUJgAff1JpnxDhJXK8brm9BpE1B1NzMxA6Szpq1rUeJhZt+Gq5xmzy66ek6fr96sXAkuXl/do7SdDED1LHQfnTleyTM4R9FKS7gTOaQUTXwkAfMRz20pbTUWBySJrZci9TKjgMOMpBAP39PeoHFOEIxDCZH8x+0nf7GrZjeFth3Ktsflbk4H/V1H9Kr9wZ20nXSP76V5udLG7TsYZcjpOfZ7tEVc4a6pFsHwuRBUifCTsVnodJJ2Naz2W4kLtsrIJWIIMypAI1rEeM4Z1ttlYZiNj5ba9fsYrW+yDqEsFVyhkgjzAM6nX5gataO/cPKS9VUoO7uZb6KKKoRKFFFFEIUUUUQhRRRRCFFFFEIUUUUQhRRRRCFFFFEIUUUUQhRRRRCFJeM8a7tsltQzxJJMIg2lmOg51N4pi+7TeJ59ANzWN8d4texl8EEJh1HhUH5zJhm5kxy5ddTS2pvFYm+nq+Y3TiWLF9u8Iud+8u4rLoe7ylFP8uoMefTaag3O3iAC+2CbaB+9Ij1UqJ3/hn1pZhuFoinIPP36xtSpcGA0ZRGoPkTBHLyb6VNXXFydp6SgNFWJdML2wwLwbqtYZvlJUuCdeizPqsedWLhnEcQjoFi/h20FwHVCNw0/wB8oHPOG4OlxAHEkagkkx7GvGDv4jDXw1q6QhEFJOUkbSCYkjT+u1e1awE4zOX0gGSs3WzdDCRXSqLwHtQjqt9T4D4bqn8BmCfQHn0mryDVdGDCSypBwZ9pNxrFhLtkH8ZKj13/ACBPtTmqr2sUnEYSOTlvYaH7E1xf/wCMwGc8ShHCgXSVjMHII6nMdI6k1c3t5VBxVxJAAKpMaGYLEAkeQAmOetceFcKVcTiWZJcXM1pmHhAZQ3hPXMWnmNPKo3Gezz4hLi3tZH7tQJQH+JjGrbaEQPPSJempy21j1Me1N/0/T0xH/CeIo5hWbUSFadfMFtTy+opx3lZN8MuyWLwbXg+XLmBtkGS205hsIgRzktyJrT0bxsPQ/WR/SmLq/ltiKVsHGRI/G3QpFzLlPIjMTz0EHXSdjtVJPBrMucKSHMEo7HxHXbN8p9YEdBqGfbrhdzEWnVWKiIEGDMHWfIkHzI8hVQ7D9lr9i3N0ql9WPdgMxF0Eye8jmdAGiVyLuJB6/wAUPSXbpPV1Oyzap58JDxWFuEsLyFGUlWU78iPKCCNq0PslZZbWDUnYa+c5jP8AWknafh1x7JvxkurAKmIcbRoSAw5EHXbpFj4aSmIs2NIVQNtfCp1nzg6eXnWGlRlsPh2jWptDoPGXGiiiq8QhRRRRCFFFFEIUUUUQhRRRRCFFFFEIUUUUQhRRRRCFFFFEIUUUUQlI+JOIK2WAJBeLIjlnkn3IkTVQs8CIsm5mGROXoJJ9QIgetWb4jEKrPqTntggejhYHWX+wrhwhHyHvly2sphGA8TGd1PITz5xUbUsTdg9MfeUtOdtOR1zE2BuBoUat/CupPsP+1NsF2X7x2DEKAP3msnMVm3lHRZkmYLZhympPCcZZzhLTga6oAAD7ACD6R6VZEuj6aUqlK1E57zt72b8PEofFMMbBKPv+E7B/Mfpyqv2V709QZB8jzB/v860HtHjrQEXiMh0ylQwPrmBH5c6THhdplzYcKCd1AC5456ADNy9ImIrn5WxSyzVNSD9LRP2LwuTGPZYeHuiyQdCxPilfTN7nzMa3wS9nsITvEf5SV/pWa8Aw5bF3N7d1cNcUT+HMbcN0Mcj5mtC7LtOHXWfE4nrDtrVTQsSOeuP5iOs/HG1Uv4g32ttYdd1zH2lAfaCR71dKo3a/Eg47D2yuYZYPTUyR66IaZ1TYqMUBI6Rziryoc8yuUmRrqm/vEaeRr42L5qfMUXLea3+zt/4jB2UkSIEgT0GUhf7Ex8PgsoEn5tY6NuQPXU+s9an2I20N4xml1/8AaTLeLGTMdI3qMeMYXOV/aLWcwIzrPkPv9x1FTLNrKIpRi+zNh7vetn1OYrm8JPmI+1cA8czdBUWO44HbEZnEIQSCGA0MdagnGsDsAOlTL2xFK3tEasdNv0AHM+VcMxzgTula8EtJF6yt1kUwRIeDr8sH84E+dQOG8QDcTVAAYVpP1j7R9TUnitnEWkU2mCs8ggrmMRAAYHwkSX/F8sdTVU4BhxYxuFZZM/u7uubK2U6kjrK/QimqzsdVPWKb1Zip8Dj1mu0UUVUi0Kj4vGW7Yl2C9J5154hixbWdyTCjqazLtfxlzfy2AHvCFd2MraEEkKmxbbU7ctTNYXXfLXM1pr+Y22aDf4wwUstlyByO59FUMa62eLKQCyOoImSPzG49xWG8ZtX3YtcvPckQA5JC/wCECKgYEXLU9zce25Pz5mJnzk6g9CKVXXK3IjX+C2Os/R9q4rAMpBB2IMg17rJex/bS5auC1ihOfd1EKT5id9tfr5awjAgEag6inarVsGRE3QocGeqKKK0nEKKKKIQoooohCiikfEe1OHtzDBsrZScwVA3MZ20kcwJjnFeFgOs9AJ6R5RVfw3aQMcoFpm/gt31do3nLlH0ppwziVu+ua2djBB0KkbgjrXgdScZhtPWTKKKK6nkqnabCl3uQRmC27gB622LfQxFLsfhmuJCtHI8jHODyPqDUjtHduLjkZNVW14xyIYsBPl+UioGP761cVYzKVjKNdRqCp5yOu8Hao+pz8wle0cp2/gPkf1ifhPYlLGKfEWmyB1+TKDlaZDB5nrIG861dA/iI6gH38Q/IUtwFwkGB7HkfOoWI49fS6Lf7OGJjxB2g9SP3cfesLNQ1xG7tGKtGQSqHPfkyL2s7IrjHt3GuFWtvmUgTlgqdAdOQ3B/pUvh/ChadmU5VJnIGzDzjTwj+UaelT8TcfKM0TzjauFliORPIDmSdgPM142qdkFfYQTSqM2Zny2pVsTiGVSEshF6tMsyn3CfWrD2JuBsGh3lnP1dzSztHGFwLlspfKZnYs0L/AJRIHoK8/CrHG7goZpZLjK076w2v1qhpBtfafCLXVs6G4fhzj7e/1lyqpYLEi5euOFmWlT5Dwj/SOXnTvtFje5w1xxvlhf8AE3hX6Eg1nfD8T4RqWJ2HIdB6c9KZuwcAzijTvbnbNBvcQTRe8RXOgAYFvLTzHlSe+LrNkRsxDlYdQytPiM6DbfTaKj8AsAODvALMdtfP70Y1WNtSNJLMGXcGf6aeXWugo2jMbXTqjbQc+vjz/UsT4ONnYbaRm6ddY967jDGIzAnrH9JpRwnibOiliA2qsP5hpoOQOjDyIp1acMpkA9RXRpTriTm3qSp6iRf9msd7g/5V/UmvHDkGdwbbAroHbXMPLSBt+HympD4oagNlPmJj+/Wunfe/oa5+UqdBPC5PUyJxXBd4pBdlH8sA/kfpVDbgly3ca7qFK6LJ3BBByn5dpjz8q0S7fA30pVxFQy6HcUnbXg7oKATHuFvB0Vxsyhh7ia60h7GXT+z92TJtEpJ3I0IP0Me1PqfU5AMCMSldt8awNx0eP2ay7QNSXdYT3kpHrWd4HhzW1a4RA1ZiTzOZmJPNt/UkdasXG8WGbiSsCZHeSDsLXciAOZ0nyA86a8Osrh7ee8wZgubLAyrtJ1+YjaTp5Co+pcvZt7ZIj+nKqhYdfZP7xNgOFHFqCumnzHb6iftXHFdmGtZrkZlDFSQNTH44/hJkeUA7Gn3ZvtXaxF17aIwZCVbMpAzDUgkga8+tT+McSt2cM91tFAk9ZPL1msDpwg+Xg5M7GqZju7TJeJYjO8IflOsHkR/UTW1/D/GtdwVsv8yyhJ5xzrNHv2cXbLWVCOBnErlzBgCJEbMIII9eoOgfDEEYJZ0JYmOk609oQUYp2mOpcWKGEt1FFFU4lCiiiiEKKKKISsfEHj5wmFJXW48qg5kwT/Z5TNZBicC7oXdnZyMoQmQo6KseGTJ0jetI+J6FmwyhQ0MX12iVU68vmB9qQ2cfbfEP+5cA2w2cgAHMWBy8xsRp5dRUzVszE7e3sx7TFVGT1MqGE4KyWQwdrbIcyG2Qni5agT/3q7die01y4xtXDF1SWtk6G4PDIbqZ5yfqATB7VcRR3t4drd1kRS5KeFVEgEyILRpoJj0mpnZnAlrrEBf3dgstxIJJZlyweWiv9dzWNTujgk8HkTa0pYjZ7TU8NeDqrDYgGulI+xuJZ8MC3zB2BEzEnNHtMU7NV1O5QZMIwZVOM4K6953skg+FTB1IXNIE6TMVM49hh+zhtmtjcbiBy6x09aTNx+ATHzEnmJnkI31MTpUq7dZrOd2lyhPKBm5AdBP670mtQLMx7xqnTuGDnofvF3Db7PdyCDm1ICxEDf5j0A+lOVsvsUaYkjQkdNjsYP0NV2xeuWznRobzAykbwQABB6jWrdw7iguorhd945EaFT5gyN68/wAGp/KM64PSQwH0/wAyIMBdbQJHmxA/KT9q7cFtWzncSzISslYCkbwJmfXXWNKnDFLMhtSIOpjSeW3X7dK9Wr/iPiBBMjYQIGnnrJ966XSV19Bz4xBtQzDHaUvifCxd717j5kcZcwbl82g23y6QfsBXL4U2+5e9aDhkckodj4IBkciQ0+gBqwvwpQbp08ZU5ZkKVJJIOm4JEeVKVS3h79hlWCbihjHzZ/BJj1+1Y6at0cEzxLXFZrzwececnfEy/Fi0kxnugH0AY/nB9qrHDbMR5f8AanPxRfxYNf4nf7Bf1NQOHuANuVOWfilf4ccVEjxlj4MsJcY7RH2JqLxJYyryCj9a42r5CwOdfeIXtSSYA3nkBXYPE0FZ+buM+cJGl3/8n/p26dLdOU6zSzhtoraE6MZYjmCxmD6CB7VLU1QrX6ADIeqYNcxHjPlzEt/786P2gDWTPQfr0/v1XcSvOuUrtrJyltfDAgERMtqegqJwNLr/ALS9yYDDulGs/wAfrosDkTBG+vDsgOCJhntHOK4kbeWTozASdtT1+n9iomI4isHMpBHMf3NVTtnceziFVyGCpnyAxqR16bCY9K9WuNd5HhJ0g521BnTQa8p15T6VOtdS5USnRow1QsYdTjrLZ2Fxga/iFBkFVYTygsD+a/SrpWa/D27/AL66/wD0GJ9nt/rWh47Ei3be42yKWPsJrSv8MVvr2OVmP8F4r/veNtuM9q6zJO4WSwb23JHlVtXumCq0ZgJAnxCDvPkY160o4Fw69byRZDLdcvcOjeJpmdfCInWefnFP+McLtIbbEsbk6gECQTqQSREafLJgRGtRmDW2MR25jC3q9mAOMD7Dn9ZyFrD2ibmVVZiJaIkgGCze7b9fOohxeHvJkzrcAnQeYM6ehNTeHXu9R1yXPCzIQ1sgsASAQI1BEa7a+1eLXDMgK27L67+Fh920+9Zs1xO45J8ZuEoVSpGPKVt+H2l0trEAIijQAbAADzJ36mrv2HGW06crbBB6BVH3pThuGibqk/vUWAOS5gfEG5mD0013qR8P5ttestMqEbXWdCpg89h9RTmk+YLf9nUiKahk/CnSXOiiqd2y7TGxnCHVFJy87jxIUfyiVk+Z6a1CQBkxcAngS0vjrQmXXQwddj09a6W7yt8pB9DWBYu9exGa5cu3CwHhWRkHWFiOn03qBwTH4nDsXt3GUr4hJJEHkQTsRypIa+sk+UbOicDOZ+kKKUdlONrjMLbvjQsIYdGGhH98iKKdByMxOIu2+bv7AGoNt1I31NywVIHllY0js37sFHt5bgkFW0DRoYPnp/etP+LYq22OEiTaKopGpBYT6a5wKWX1trigzgZAZLczMxm6jUSTOlTb9M1jE5j+j385HAGRx1kcM7KAyAE/hHi/7mm5wl1LJAAD3vCTP/hqBGsc5JJ6U5w/dp4lCqY18IH3Ak1Hu2bJtG2AApJIymNz/N16RWbaF0UnOT28JnbrN4wi47yvfCK+UXEYZxlZLmYDlEKDHUfKfer7xB4tXD0Rj9jVOZreGuW3WYUgEnmp0b7AH2FXHHJmtXAOaMPqDVKndsAbrMbrvm2GzGM8zJ8ECygnqD7AzVizk2yOgH9P0+1JMBitAQIkQR6+nnTBXMEa6wKyXgT6XBZQR5Yn204EyJ/v+9a7cGulUBBjMWI8wzMR9QQaguhY93t/Eei/qdQPc8qaARtGlOaZOd0l/FbVwKx1zk/x+89piGXp70uudolF21a1Y3hmQgE7kBRHQyft1r7xhj3fhPiJA3Igk7+EgmBJjSY96UcMF226oGthvmsJdBzZgSFjTQa5oBMQInlzqbwjBZJWt2GQOPGNG4jBOYwSSAfTQfcfU0i43xAgqRIykNvOoINde01wG5ZDMrXBbi4VuHwsCNIj92BvHmDJpFxjGW7qA2ySCY2I1mOftrSiPvc+suIimnLDGRx+XBl6+Lm+EP8AM4HuoMe+WKgcKbMojXSabfF60RhbNz/h3l+jeE/mar/DVOXMmvVfPmR68x/ZZdCRkRX4fqVTNbHGekfW7kCRXWzbN15PyKZP8zDkPIHf6dai4XDM2ryqfw/ib1I2Hlv6bU5TaAIAHLlWlNRPLdJprNYq5Wvk+PhOrNXC+SFJWJAnUwD6mDHrFeLmLRc3iBK7qCC20xl3kiNPMUsbjOa2MyZTdACzplYiQGB2g6c9dIpl7UX6SZLroscZUdIh4gtz9r7y05RwFJVczKHEkQPCSSFMgDQAzEmrLx7gt24bLW2bDXRDuQZJUTOb8MTyiNRttSC7jktlWIBBlJ/FmBOUn1OcTG4866LxN1W7rmz6PuSVWTB3hYYaeXrMnIDMSesabSp0VvWS/iPjzbS3YkKtwgsRMufFGY6eEFdj/Ly0qm9nbA724QPwZiWIkQQCAAOZP21NMOOY84i0Wcd41vw21YSYGaSSd8sgdfmpXaBBKzq3pOVSdo6nTpWDt/tyI5oyoyGAOOnqePfpLz8NlzY2838NnL/mZT/01YfiJxEW7CW51vOF03yr42/ID3pP8IbUjF3etxbX+RS3/qUo+KeOJ4jhrQOluyzx5uwH5LVAD6Ypcot1O3xOI6wnGjaSe75ACTqSdo9dOde8biHu2gbpWS05UgRoNzqToRv5bckGHDMFkkwftBH6U9vj91b060uolRdJXSVIHOZ04FjBZJXSH/Ed5E6E9NyPOetO34pzy6eW2vMyPeqxdvEhFgfMse0E/YH7194heVFLMwUDmdug+9OU1hlJPaSfiKBbc+Md4ziYAOjAb9fuTr+lK+BcVX9stRMXJQz1IkfdQKSYV3xWGZs/dAZ7ebMVa2cpKkdASVHI6jTog4deuWsQLWfP3Fy2e8H4ipXMd+ZzDzikrNisCsyoQODN4JrMcfhnxGFa7AdziBcWdAoLBCCRqV1mP0rQeNYwWrFxzyUgebHRR7kiq9wPD27dgo5JUgyvrJPnvPpXuqyQEHec1ttbdKlZNq3iEnDsxabZbKciQPECp+uY7z7VE7bm1lVcrg3GMso1A5ydgIHPppTjC4t1LK1wmS2R2T+EiM0aag9eR6VyOFv3VVQEJO+QHIB/iPLapZwpA29Pv9pQ2PyS2PWP/hRhjbwlxSdO+bLG0AIP6UUz7EKosMqHMBcbXqdJP1mirNIIQAya5yxMpZxBbHXGP4b7/wCliv8A0ipfE7mpJ2A/prv+VJ1u5MRiAxj99eaf/wBlz9dvOnLKXg3NEEZV6nkT5/y79ZgAeKhY7ZeW6uqtLPLAizE48vZ7i3cZLrKqq2o1kbagxM67b612wuFxAwykYoXr1pXLp4XfOWYKpY+JcqgZjv4fOl/F7V0OL1u93aIwaAgMkczIk6COYiNKY8W43buWbii0id4rBywkCFlJIgl5zawIis7bHZmz6SMtbK25uDnP89MxQOK3blqXyZtjkkDpMEk7cq1bspju+wll5k5cpPmvhP3BrEMHiQEJPNQFUGCSSANNZ01meftWp/Cpz+xsp/DeaPQhW/qa70zbq+Y78RrrULs98SpWrfdXHUglEdkaOWUkA+mmv9xNsXyT+7MwfmOoH6ny+sV07Q2Tbxt5RsxFwDyYf/0HrrbA06eVbikE5mKfELEr2Y8p3wttV3kyZYzqx6zH9Pyr02JVTBOsTsTp105bfUda4uwg6wI32gdegrjYCkKwBd1YKJknI8KS0aCfmjTVQNDXd94pUbR5RWlBa/1mccXezOSCIVfDJidpgxuSQPb1pZbvW7l5b2Q97sDJERJMKDA3JkDcmpPGsPcsXHS4s2yzd3MZm5fQ+HlSq9ZfMSzopjQCcw5EEQBmOmn26zXu3nJlCxtoCJgqBxwD7MjcZxAYqyrJYEajQLMKIG8+PQiuODshSrXGypKkDKWJ6hFG082OUCSSa63Gdr1m2AS0jQ7fMCSS2xGpJ1508wmEZ3d+jm2FJjUeHTNprqevjrBrTWS6jP8Ac237qgH68nPkePvPXaLtimOt3MLcRkUiQ4thgCNjIu6xzge/KuHB2ZMkkMGAZXX5XHUe9MMd2XFgC4zLczGMhgRoNs3nOh/9qTcNZlFxD+AoywpGQNmVgx21jbqDTOk1rGzY464iN2nTZurPTrLlhruYVJdoBMExrAEk+nnSbA3dqm467cCMbIU3IlQ0wT002quWwCYjIGH42Hm8FBVQQcroSIneGlj0EewO8DiGJfuEvLZYWwyCSAVYkCNYzDpI1kgQJqP2JwjXcRdugdxdKsGttbLKxacxUxoQdee5irXwLGM9m9Ze2EKu2UsmYElie8UGBvqCT0NR8byXJ5PsRyjU7UxjP5mVbjd9VhygeJcgmA+XxBVYH5iVAgxrHSRCt8RYm/csKmbEScrKTAdlkDUDMAJ6xGlTExQtu1q4l0OhPjCrlECZJB9DIMRXLDcVuOrK4Z1ZmZWBVBsuygA6E8zzrg3Vr1M6VWcMV6SDxi+FtlQY/d5doOblttzMaaioVnC93ZN9/nuwEmANS09SR4ZOuw2rlj7itKLAiZ5+IRtzGoj0mm3bnC5msWUI0YWkEE+M5bdsbAATlOkmYJNdaYb26Qe3ZjHUTSvhpg+74fZPO5muz1Dklf8ARkrPviAs8WuHmLVsD0Gp/wDNWyYPDLatpbXRUUIvooAH2rJPiL4OKId89vXygLH1yt9KpIMkiKfMZWD985kzCXM0ERsNqm38R4ROwAG3267nal2CUjVGCnzEjXfSRvTPD4eDmYlm6nl6Dl+dZLp33YlpviVOwEDnwni14f3lzTZVBO2YgCeWYmB5fWuPEcWGECYBzHSCIjadj58h9al4kjNJGaZIUwZI10nQczMjlSniq3bTjkCpuBtssFkEztOukT945tv2ZqUe/fEUQpYTdafq7Dt5RNhsWtwP+2I1tVuJ4EcjvQP48rQ+WEJnQ+szBu4nveIHUENcVUIEFlJC25MbxEltfCJr5esszEiywUDfUoxJYk5oG405fKRpUvsrw4XOI2I2W4jN5lVL/wDSKTA3H855UyoST4f8Eu/xH4xF6zhhr4TeYf6Un/X9qg8I4jcd4khRrA5lYadNY8vLXQ0h7W3+84pfaRCFbIPTKoP/AJi31FNcBcVUJMAxEz1Ipq3IbEa0OnqercRk/tJGDvpYcXCANYO5gHciTpH61M/+JbbRlzxMdDprqpM7See1QLcsBKwokgRDMYPInQa/l01rXBcSHOIF+wbB07t1Pj0YELIJUndieYPmK8YbU5HWJ/ENtt/084GJo/YriAa7dt6bBoiNjBMeciiqP8O+IM/E7xGk2nmJ8WV7AVjJmSpHpRXgsxxiKumw4MZcSshMdiFI07zONJ+cBp+pNSblwZlzeMHVUAklgJBAnUzEaaetTu3+CyYi1eGzrkb/ABLqv1BP+WqXxnG3EZLiKtzI0sjnLkAiIOZTq2sk9K3vcCnBnCttYGTuJ4S53gU2WC6IPFo2zjXfUch/WoP7A6hyb/ea5rmjKNATrmfUyW0IMlJEzU+1x629+3Z7tyiRca6XLeJxmdbZYsMpOg5jLHSk+PsljlDEKc0kakDw7xsTIGvQ1Ka3a2I8M35eR8FhXNm5dBCLbu5MoIUvIBO+g0IECSxPLLWm/CppsXz/APcEfRLY29qpltyMMEBzIp0jTN4pGblOb6VdfhJJwGY6F7rt7aAfYCqmnTbUT44idjMXwx6SP8Q7WXEYe7/GrWj6qcyfncqBaYFR1p58UsMWwJuKPFZuJdH1yt/pY1XeH3ldAymep5e3l/flTC/hzM884hisN3giWBgjRsszEgmDoYGsacqr/DuJYnCOy3VFu2+ZAQTcgbjKWYluUswG22kVacu+3pXK/grdwr3ihsplZ1APpt9ayup3fUvX951I3afjDNaC27jkoQ5ckHvIWfGmXkR6faq7be4f32ZQ2URJgAlfFAEASQ3Mb1L7WYZVdW0O7hSNJA28pqB3puJAViSoBW2vQQZbYbfnUO75ofb5+/feU6qU+XuHfj09/acuHW3F03GlrgRxaicrN4gjGCDBJ123FaLjeH2hcRHthwQrgltjIOo3DZgDPP7VTeEYZ7RzXBqCCoJkgAkgE9Jj6VbTdBAuXTnH4pjYeUcvLpTJofaB0PX0nFVALMV5H7zjjcNaxCnvrDnu3OXPAgnNqIYzoTrzrlxnhj2cHduKIDDOwaSxyZMpPOMq3D1OYVbbTWRBCrI6AEcoPUEe29euJYy3ct3EMERGhB3AmRy32r2vTPQQzHIHQfeYWXrYCFXHjKNw29mVXGzaj+9vppTcDN+Ig9VjT2Ij7VQeDYh7HdqXDhj3WgjxISsPJ3gAB/11u2DxAb5SZG4OjA+lWvpYZU5H9RQE94v4XiL1u542uhWRyVkxmDEC2SBAMeKYAaRl0Bn5i+3L37Fxks5WLFTzAR1ICvMc9fLTrq+U1HxeARrTW4yK2nggHrt+opSzTOR9LTSrCuC3SVQZwh7wMBlObUaiDm2PSl2GbUttbjwh2jXKATrJ+YTrT292YJ0/aGjzUnT/ADgfavNnsjZU5mYmNfwqPeBIHvtUlfh1wzkd/GU/8ikKcnr4DiJcCVu3ASIyS2g8MDnqI1OU66aGmPZg/tfFrEEstktdYmT8ohZnnOQ77ZelR+M8St2FKW7ehnQfi6FucE8zqfy7fBDGIuMu22+e5bOU/wCEgsPca/8ALV2jRtRRnHP8SXdqVtt46S59uONXWufs1hykAs7iJWApghgQZzjkYynqKzvEYXEowz5wpykM3yGc0GOcxvv57VpnanhylTeaZRrgEEA5WyknaNMmx6nnFVvEWhdtpbttcMbQ4Zm3lWJkkDXQ/eoeotsFmc8dv7lDThTXwM+OZD4VfzKD9fXn95p2l+FJJgDUk/1pHhsOLbPbEDuzEadFOnufuKa24YQQD/WvoK2JQHviTTjJxIfA+OWmGJFy8jIXUi4AyqtsKcw08UzGozAz7CFi+P2/2bIt29fD3G8RH7xYaV8JWHEEnU6bnWmJ4FhirL3SqH0bLKyN4ldhPIVVbOSwXtDTI3zTod/qZge3rUfV/MqAY88zfT1Fz6QxGMJGrO86KC2ggSJjw6Etppy6a2f4P4drl57j6lAWbTZnyqo9lVhVKuO0hbYzDUka+Hw8yfOa1v4U4DJgzcI1uuT/AMq+EfcMfejSBmyx6TXVKFbAlBx4/wB/xYP/ABm35zFWLAC2ilsqrpqdojnP9ikPazFWkxl+6BcMvqAm0aSSSB4tx5QeYrhxXGu+Gz22uqIGlsHvAwgmdoH9NutURdWc45IirLYi88Ax5cAa014k3thKgGACQsKPxEsdtdPI1U8fdvXTIAjMJzQvMmFlvFO0QfWmvDeOmxbtKLd1mKE95LBfEsrnzMwZgfTwn6K8ZiyBowGpgKAoQmdBlgx+vKppuycnvHVsNlYUdvf2lk+DmAZ8Vib7bKvdxOkt3Z/JBRVx+F3C+5wSkiDcOb22BPmdT70U2iDHMTZsnMZ9tcMXwrkfNbIuDn8vzf6S1UW2Ld9MrAOp3Gusa+R3/sVqzqCCCJB0IrKOMdnL+F73Jbd1JlGVe8BXSFYalSvIxy0PKmq2yQhHB49+UzfAUmSm4bZyKirlAMgLpB12PuaitwSypllYgnXMx157cz7Gkdrjl9dGR/LV1g9SJ/Suqpib1si2lwliAyLbOo11L9NYiedPP8LTOWA9ff8AMXX4gQuEz6Th2m4ggCpaYeYX8MabjTqIE6etaz2Iwvd4KyIiVzR/i1H2iqH2c+G953FzFfu0BnuwZdvIkaKPv6Vq6IAAAIA0A6Cl9V8pcLWc47zujecs/eReL4MXrFy2fxqR7xp94rE+DYwYdmttKqDAG4BnUMN48xsa3ise+JHAns32vBf3VwzmGysdwemuo9a90e0sUbvC/IG4dRG9jEI4EMJ6E/kdm9q790Z1084NZ9w3iD2wyh8qnxQVDBmG240kaE8xv5MrHahgIKwRt3bFRsQM05jvB0Ipp9DYD9PI9++8yTVqR9UtuQmo+OvC2sMdBrl3afTfaqyO0x5i43QF/PnIM6afWleK4veYMoIRW3CCNtdySw1868TQ2k8jEG1aAcRva4utzErb8ifCQY1GhI3b7DbrVmLEqban59POBMn2H3jrWecD4Tea8l+3abubZAd9Y6TP8WaDA2q24nFolxVyrp42JY6iIJbWMoHNpjyqd8RrStsjw+8qaDV4p2kc5/L1/KSuP8X7sIU1UENcbMYReRyr4rgI/CNTvS/iXFe7YBDIcl2LKVMHLkUyx1A8BOnyncER9xedSxclWENoAUWARbIAbMA05TyPpS21bcZ5Kk21jOYK+LScsHx5QTqf4amG1rXzGaxXS+7t7/8AkrOJnvXKx8zb6yCSNac8E4m9shnDFBoTO+8wSN9jHrO+jjgfZZ2BZbJZyZzXBCCdTAO48wD7U0Xs/h0lsTf7xv8Ahp5Tp/QfLrpzr6pF0mBgc8Zxnn8v7kB/8lmwTxkkeWZGwPabMyjWCcolc2k6GVIYmNwATv6VZLYvOCwtKiASXukqOs5fm25ELXnAo+U/seHVAdM5iSPDzJ10MzLDQ7xFfMZctAEYq/mK+PJb8e2VpK5fCFIImBIMnUaYOiFvoGPLr+03Tco+szqcHZL91dxDM7SoCA21VgubQjUkAgwWPLSqdxTi91CViXU5WZgSuYaEAbBSZGu46U6xXaJlt58LhwR/E7Z32AGgPTScx22qkYvi7O5uEt3xaWbZSv8ACVGh89ANOcmG9PpSeWGfLjr/ABFdRqVxgGQMU7sW7xiQzZmA01AgfQaAchFRMPdbDXrV+2flcMCDBUgiQR5jMvMGasHEMGl20Lq+BjOmwuQCWyjrodtKOD9lr2IW61sMLYDOS2+VQSi/4mMGOgrvV6ioVED0InOmotLgnp1yfD/vHrLzgsZceyqO5Ij95G5Oja6DkZPnUW5xruiUDHKSWggsDAh5aDGkRJEmRyr53ith1cbsi6gsCOUQsSd4BHPaq5xy/lYqT3cGYKMSy5OUQIDGIkwQRAykV8pd9Dz6MWVWafaBzx4frIt7iRN1ryNmJcE2xOY5gqjKDoZjmNdBzq14LG2mjK4GbUa6a9DOnMQ0EQZFRsD8OWv4RL6XB3zSfEIDCTEH8J9o2qv3+AY3CNLWHEcwudT6xKkeRqnoqmsBBYfz6eklam9UOVU9fyx/cvTppsfpS+/g0Mk2wT1yj76VWbHGbucZlRRqcsm0IA5GffWa5DHYm/cm1ZZ5PyBHuCOhM/pyrZ9G2cNj9ZmusHYGScepZxZtQblwhUjUAsQJ00039q2C/YGFwJt2zAt2hbQ+cBQfrBqofD7sZft3v2rFgB9SiaEyd2aNBpMAdeUVae3H/wAle6DKTz0DLOnpNK2gbtqmbKSRuMoPFuHBHUFrlzMo0BDAwip4xGYHw5tY25xUTCC3YbumYi4Tmg6HUaaQBOg0HTauvFXdVZVILCJIcSPmIOUkEbA66fTSd2U7F28bhRfuuy3GJAyxELptHUHaAKT0dVaXZckcR3XN/rUUkGccaiusOZUa7kR+RpL/ALOtNiEs2xNy4wAmSVnmQTpA19Kub/DBCoU4loB0OTUDoPFAHtT3sz2KwuCbPbDPciM7kEgHeAAAJ9Jp+1NPjIOT6RBHu6EYHrH+GsBEVF+VQFHoNBRXWilprCiiiiE+Za+0UUQhRRRRCFeLttWBVgCDoQRIPqK90UQlWx3w/wABcJItm2T/AMNio/y6r9qUXfhXYO2Iuj1CH+grQKKYTVXKMBjMWorbkrKDa+FuH/FfvH0CD/pNN+H9gcBaM913h63CW/0/L9qs9FctqLW6sZ6tNa9BI9/Bo1prUAKVKwBEA9ByrKMdh5uMnevZvocrMpjRST4Q3h1Gsxseda/VZ7a8IsXLFy61sG4q6NqD7kHUeRms1CNw/SdtkDImZYzAXtXJRjJAuF5OuYAQBI8JiAOXpDvsTZyMyBEu3DbDJqDqkF1VjsxDDptrVXtWVL5TqsjSTGkx9JP1NadieE2bOHt9yndk3rfiUkPrKnxg5vlZhvzNdppKdO2QSSffjAat7hggAT3isJcBBxGJW1OUrbt6s0akBdSdYHhBMDzNcbuFdSHs4MsdfHdgbtnMW/m+bWIWrVguHWrU93bVSdzHiPqx1J9TUuvfnY/D/X7f3OiSesy1cRi7hdL63ERTlVAptpEcgAJG2hJqDd4HZOxdZ0ZVbQjTqCdwK15hXwCuKr7qvwvGbbNPaMPUP1MyW5Ye1aP7PaYsAAAgZmJnfSTPPTpXmx2PxN+4t27ZMlVzA+AM3MvMemm8fXXRXqhLrVdnDHJGJzdZTZWtYqAAOfflKNhOwWa4tzEOIVSot29BB5TyEaQBVxwuDt20yIoVeg+89T513r7WYGJzbc9hG7twPKZHxPgWIw/eWblt7lgsWttbUsV1zKTGkyRIbmo3EVFwvBjfuju7N57jZQ124pCKAIk7LoOQ+lbLQK0Y1sdzJz77RZVZTw3E5YPDi2iouyqFHtXaiiuJpPBtA7gfSvQFfaKIQrji8OtxGRxKsCp9DXaiiEpj9gwVFtr2e2DKi5bBYRsCQQGA5SNIHSrVw7BJZtJaQQqCBUmigzwDEKKKKJ7Ciiii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78239"/>
            <a:ext cx="4729888" cy="354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240360" cy="24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11285"/>
            <a:ext cx="5760640" cy="452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548482"/>
            <a:ext cx="5415447" cy="40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0ApwMBIgACEQEDEQH/xAAbAAABBQEBAAAAAAAAAAAAAAADAAIEBQYBB//EADgQAAIBAwMCBAQEAwgDAAAAAAECAwAEEQUSITFBBhMiUTJhcYEUQpGhFVLRFiMkM3LB8PEHkrH/xAAZAQACAwEAAAAAAAAAAAAAAAAAAwECBAX/xAAsEQACAgEEAQMDAgcAAAAAAAABAgADEQQSITFBEyJRFGFxMrEFI4GhweHx/9oADAMBAAIRAxEAPwDPzu8zSSSuzyOSzMxyWNB7H9aN2xQQM4+YrkTpwy/GD86RHP2riZ4+1OYhetRLAEwiHkfSi9x9ahG7jiA37unXFGhvraY4SUbsjCtwaACZLIy9iS1HI+fFERTimDrUmJcsPY0xBFNDRRbj96nRQgDA6k8UrWMbs/SrCGLJjIXv6q1KJnYwK2236AUBofTVyYsKUxwFPq+1R5YQqnAz86viVBlBcRc1BmX1ce1W92nJ+tVkw5NIcR6mQpRigHmpE1Cb+tZjHCMPOKZ+aifmNMYeqqwjD0P1oMnwGi54NBk/yjRCctria1mWe2leKVc4dGwRSoOcClU7iJUrmWB4oK/EPrR6D+cj50S0l2drLcuVjUnapY47Co2pX1rYZRzulA+EckVrPAWrafpd86aio2XJWMOeinPGflzV3rPhvSLXUhqEejyXLgZ9JVguOchSea1DToagzSPq307YUcnzPKZ7bWG0/wDiP8OkNux+D8+33246VVw3lvcsUGYpf5Wr3GS0mubd5rWF3CpvK9Djr371mL7SYdQjuLe5tbVGdcqY5N0gbtnjrSgox+nEBr7c+45mQ0XUH81LedvkjHrn2rTw8EZrCIrgqWysqHDDuGFbS2m3xo/8wBpjYVsS1i8Bh0ZdWzAMfpVnbuFkAPQgYqjglG/7VOS4wMnsAKapmNlzLgNkdvY/Oo0rYRufnQ4rjcDzmo003B9QPGKvmV2yJeEbjVXMeal3UmSar5Hyaz2GPQQMuSaCemaM5oT9KzZj4xuhpvU11j1rgOM8VBhAt8ANDf4KK2dgpjqdo+lEiRSOKVI0qISxoJ4ejDknNBYf3lEkQ0cltBdWst/n8LHOjy47KCOft1+1bvxtpg12CAWOqS2VyCrpOjMUZTnjAIxnOaxun2VzezRpaQtLIGBAC7v1r0fU2t7SOyfW3W2nkjBKr8JI7fKt9KkoGlNQisVP2kUTSW8cdjJMzsIkR5cYZycjcD9Rn71ntF0Oz8NTTr+Ilu55myZZV5QY6f1qynuNMbUFum1mRYB8UEdwNrdfuOtVGs+I9OSUvaI88nbHCfr3qi8jGeIpKCW6mQ8RyySeI75prVrYbgqqcevA+Lj3q301z+CiHfaBVBqt3Nf3bXU5y7fLgDsBVpotwJLQLn1Jwf8Aaq2jGDNjoUrCHxLSa6ZGjjh9UrnAHt86r730sDdXDuSOFzirfwncxR+LrczQCb0sFBbAXC53E+w5/WtFa+D9GvbjVJbmHf8AjpDlmA2RoSSAhB7e/wBOlRYuFBDYl11NWm9uzce55v8A4m3bzrSeRO4wxq+0jV2vY2juMLOgycfmHv8AWq++8HHT9TuYdL1UtHErMEmUAy47Yzn74FQdKmH4y3mjPEi847ZFSuVBycwe2rVLlVwRNJLJnNRmOaTsSaZmks2ZnCxOOaY3UU8nOKa1LloNlzTT3+lPOaG9QYRkhAQUNmzxXZBlQKW0CgSJEbhsUqfJjdyO1KpzCTAecUNv8wfSiDqKawBaqyVm6/8AHd1bWEga8ljjFxhUYk5GOcUz/wAlG3juoTDMbguudzybguSeAKy4kY2tkE3ExS+YwXk7R3p2r31laXtuWEpSdAyybBlVJpi6xtnp7cnn+0WAabPVs68SDHYvNGzyZUn4Rio3lXNrNjy2I/Mp6GrM6raR3GY3uMLyJAVGPn0p7avYXNx/fJcTXEn5i+AWP+nHGe9K9S/ady9zdvtJ/TwZU6leSW2ny7F8t5cL6uCOvSmWUub1JNgTzUXIAx+UGuyXEsqeReJGDE254SMZ6dTSn9OoREnrsOff0gUL7VA8xFlDVtuJ4M0XhDy/7UsJ4opIngkjYSexA6fPjH3rSwWWl+HdJeK0uTBHcSSORcyEkuR2IHQYrP8AhfSZLjUo725gae1bc/lwsd2BgDOOnJBot7q2oSXVwlszrbqxKQMFYJg8DLA81qyhr3Zljp1ubIPjmSJtO06y1W61OzhQy3g3tcSksoPuB2FYC1H4e9SMyLIFcjeowG6847Vb6jqF5qMv+NvJSc8Bug+3aoFxp7IolEybiThcHJxjn96lnRRtY9xq0rQvJ5Mt2faGLdBTLzyrSBZNQkaDzADGnOXz7DvQBL5tujtwSRn61vdNu7i+t9JnutJW6aK4aNZSiqYolX0uMr6lOOo5zU1VhqySZQW/T1+oFyc4nmrzKLho45HguI+sUmQffoasLOcXEe5hhxww+daXx1YW11qdxe31nbxxx2jOlwrHzfMBOBgDpwOvvWR0tsvLgY4XiqMihcgypv8AqFLFcESew5NCccUYnNAkljVfU6j6mkgZigCeo1lzSKjY3yFdPJBB4xXCPSfpRIkKT4z9qVck+I12jEJK3DApA5qMWOVxzkVLt4ZmYZhkx/pNRgmAIEsLKFJLR3aVYinpLseNp4INB8QxSGws2WOKWKNCDMik4OehPNHg0y6u7G6iQmMBRkMPjyeB+tV3h5xZx3EN8kvkSjaUXgg9zg/84qlaWK+4c4PX2kC9jateNwlfCqkDepxnuMH6Ci3JijmSS2UowwBx0Pv8qmNpAkmkWzmEmxN6szhd379e9Bl0i+PklICxkGUkVgRj61s9Sstndx8HidK3VVLX1DLZ6fJBHLdxOvmRZllOcKBxkHsTioF0QbmEo+5ONhx8KnoKma3JJcabDbyyEFQC23hWGOKFa20c0VrbId11kYOSMAc96y1VsefvOfabMgsMCarw3ez2FykWm3DrczxeYqufScqPSOv8venyFppHZJbZk3sskm8hUYHkMcdfao9ohtdOF4tgJri1yGJcgYyQTwe1VM1zG9s8NvD5Ec83myLvLAN04/f9axpTZcSOcA/9lk2PctVfGRzLm4t2vLtt4hibYpzHCdpHTrxzxWdlFvdkyAyGSAnGTx1HP6UZ5biBoVgkmiSPsHyCe5x+nFKE2T6fO9vHKjO4DliMZ6kAe3FM9N6/eTnMfdXXSdj9+JH06J7qNYI8Bi5JJ6KBySa2cz3vh9I7eC4W7Lgbrd4CyLkc8ms94aWW2U3sCh3ZH2r/AC7TgnP71s9R1BNTisLy8MMYeEmciXawAB5C9+c0x9W9AKgZ+P3kIz7BxlZj9avbh9tvbQC0tsYKwxbck9ehPH3qltUezuBv2lXHUHpycZ/Q1o9ZvtPewnurPBa3ZQ0e4gsucZOR1OaoWu1u50hJKwMy+WmckDP/AHTEutszxgSGsOCmMY5MnWwWa8ihclQzBTtUsefkOtE1zQdVsLdrloLee23lViiYmRlH5gCo/SptvpyQ65YpZpJK6yLIxZ8AAHjJHTpVpq17piRPa+Qn4e3PmpDHKw9ec/QjJPcitooBUZHMot16ovo/kzAWcmxmHOxuin8p+napbzABvpQrKW3fVmkul3JNIdy5Ppyff61pvwFmvS2T70NRuPEVqH2PyJj5JfVXK1h0+xJyLaPJ6+ilU/TH5mb6gfEtLPTLS0UeVEN2PiIyamge1cFOFbAAOpkJJjJ3McWfy5G4fLNZnUSXv2R5CwziPJ4K9q1bKGRlPQg5qjni/iFt+HU/3sGSrKeT7fY8c1i1RFbBz10T8fedH+HuEbcR1KC4VracFBsZSfniu6Zqs8c7wTp58eCWbHqUY6g0TTbeW+nmWWGVI4+pwPiBwRn/AJ0qfewrBpU502wkjnkbyyHXLYHU5Pasd91WPSb3E+f9xmrtS4i2vx3MzfToEcgYVieT/wDKn+E5Hu9ZtC3VIi54xxyBn7Y/WgLbT2EX4nUBGdwKmEsMqpHOfc1D0XVXs9UacKP7wbc/yjtj9q01mvdhehL3WWXJuxx4m8nuJzJeWdsrl4vUVUZ3I2T9epI+1QYdJtR5R/FqBPESMyD0SD8uKiwX+NdtrqXGxh5b57c8Gm3qmAsk8fluuc4U/wDVZ2RjcwU4zzxHUUo6Kx4I5BhrzTBOFitLu3SQ4GJZRuckZ4Azj2x8qHqZg03w5JbCNnkQ+iRgVKse/bPf9Ki28Is5F1SaVDDGd6Lu9Tt2464z3qN4hvWvNOtGcESy5ZsHj0kgDH3qj+p6gXO4D95gpY3Xe88/4lx4aV/4bpccc3kSPKyiX+Utn+n707VLSSC7jS8nWVnTcxTgHk9RjrxVbGCumRxKSGRQwOehHNS/EWpXN1LaO4RYzApVUHHOc81odf5648jv8RqahdOfWPIyRiCu3W2jxCietSrgjO8Zz0/Sh/w6C2mSWNz5hkRmVxjbz8I+9Rbu3vZYwIrWY7hnO3t3xRCbhv4fHdKN6ZcPuySg4GfuaoyjcmDn5k6jU132eweO5q7PVv4bcCctsilfaWCb9pAzyM8j9+KffRxXkM1zus5Ukj37wm0Jk8lewI5z7VTAebbynPMRDhfcHj9elRbuCMWxw3DZyu3HH1qjUbySLNpz/SW0+msdd6GNuTbSQP5EqTLCwQEJjnkk57irL8TxWdjIgtBBtKiWQsnuTjH6c1a7sAVo0qGssM8TJeGGN/clNcYC9RxSqK+VwDkHHORj6Uq2bjM2JqUoqimIKKtOi53ZuUj5VEijWK0/C31rcMY8+TdWnLgdgR3qetFU1BUHgzRVeaxiYO4udZWQrH+OC54zEf6Vw2uo3NoXa41A3JP+SIWAI/1cV6Bk0sZ61kGiqBzibW/ifGFQCeaR+F9UnJMkOwt1aQ81YWPg4wMJJWLv9OBW72ilsFNWhF6iLtfbbweBMt/Z3cpBzz3p17oV/fpbxS3KKkSFNwBO4e+PetSEHtXdlD0KxDeRM7WsU2eJnZvDqtp4sC26BExGTjcrdS2f9qrZ/CTzXKyM6iKNQscYJ4A9z78k1tNlc2UmrRpWc5JgLmU5H4mXXw8eherCDSp4bCSCCWJHJ9Dugcge2Dx17/Orjy6W3imXaZLRhpHqtgj5mVvtC1G9gEd3do2T6mjQKdvtn7UH+ztyZ/MeRMKiogHZR2rXFKYVqtelSs5EqLCOJRabo0kFxvco6MNrqw4wag3Xh+8luZvWogX4Chyz/btWrxg8Uwg561LafJJU4zGJe6EYPUxd7o17NqKOsG2CFAiEnliO5o66Vc/mAFahwTQytXroWtQokWXM55mfGmO2CzFuMY2gY+lKrpRycHP2NKm7BFbjDKKIBT54vIuZIc52MRn3xSUVaUzOrRQK4AAaItEtOYp6rXQOKcoohOba6FNPx0roHWiEaFru2iYAOKVEIzbxXNtFIpBeKIQRWuYo22m4zRCBK0xlqQRimEUQkdlNNK1IYcUwiiEjsuKG61JYCmMoNEiQ0XknI/8AbNKp1hZC4ukh3ld4PPXGBmlRI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H0ApwMBIgACEQEDEQH/xAAbAAABBQEBAAAAAAAAAAAAAAADAAIEBQYBB//EADgQAAIBAwMCBAQEAwgDAAAAAAECAwAEEQUSITFBBhMiUTJhcYEUQpGhFVLRFiMkM3LB8PEHkrH/xAAZAQACAwEAAAAAAAAAAAAAAAAAAwECBAX/xAAsEQACAgEEAQMDAgcAAAAAAAABAgADEQQSITFBEyJRFGFxMrEFI4GhweHx/9oADAMBAAIRAxEAPwDPzu8zSSSuzyOSzMxyWNB7H9aN2xQQM4+YrkTpwy/GD86RHP2riZ4+1OYhetRLAEwiHkfSi9x9ahG7jiA37unXFGhvraY4SUbsjCtwaACZLIy9iS1HI+fFERTimDrUmJcsPY0xBFNDRRbj96nRQgDA6k8UrWMbs/SrCGLJjIXv6q1KJnYwK2236AUBofTVyYsKUxwFPq+1R5YQqnAz86viVBlBcRc1BmX1ce1W92nJ+tVkw5NIcR6mQpRigHmpE1Cb+tZjHCMPOKZ+aifmNMYeqqwjD0P1oMnwGi54NBk/yjRCctria1mWe2leKVc4dGwRSoOcClU7iJUrmWB4oK/EPrR6D+cj50S0l2drLcuVjUnapY47Co2pX1rYZRzulA+EckVrPAWrafpd86aio2XJWMOeinPGflzV3rPhvSLXUhqEejyXLgZ9JVguOchSea1DToagzSPq307YUcnzPKZ7bWG0/wDiP8OkNux+D8+33246VVw3lvcsUGYpf5Wr3GS0mubd5rWF3CpvK9Djr371mL7SYdQjuLe5tbVGdcqY5N0gbtnjrSgox+nEBr7c+45mQ0XUH81LedvkjHrn2rTw8EZrCIrgqWysqHDDuGFbS2m3xo/8wBpjYVsS1i8Bh0ZdWzAMfpVnbuFkAPQgYqjglG/7VOS4wMnsAKapmNlzLgNkdvY/Oo0rYRufnQ4rjcDzmo003B9QPGKvmV2yJeEbjVXMeal3UmSar5Hyaz2GPQQMuSaCemaM5oT9KzZj4xuhpvU11j1rgOM8VBhAt8ANDf4KK2dgpjqdo+lEiRSOKVI0qISxoJ4ejDknNBYf3lEkQ0cltBdWst/n8LHOjy47KCOft1+1bvxtpg12CAWOqS2VyCrpOjMUZTnjAIxnOaxun2VzezRpaQtLIGBAC7v1r0fU2t7SOyfW3W2nkjBKr8JI7fKt9KkoGlNQisVP2kUTSW8cdjJMzsIkR5cYZycjcD9Rn71ntF0Oz8NTTr+Ilu55myZZV5QY6f1qynuNMbUFum1mRYB8UEdwNrdfuOtVGs+I9OSUvaI88nbHCfr3qi8jGeIpKCW6mQ8RyySeI75prVrYbgqqcevA+Lj3q301z+CiHfaBVBqt3Nf3bXU5y7fLgDsBVpotwJLQLn1Jwf8Aaq2jGDNjoUrCHxLSa6ZGjjh9UrnAHt86r730sDdXDuSOFzirfwncxR+LrczQCb0sFBbAXC53E+w5/WtFa+D9GvbjVJbmHf8AjpDlmA2RoSSAhB7e/wBOlRYuFBDYl11NWm9uzce55v8A4m3bzrSeRO4wxq+0jV2vY2juMLOgycfmHv8AWq++8HHT9TuYdL1UtHErMEmUAy47Yzn74FQdKmH4y3mjPEi847ZFSuVBycwe2rVLlVwRNJLJnNRmOaTsSaZmks2ZnCxOOaY3UU8nOKa1LloNlzTT3+lPOaG9QYRkhAQUNmzxXZBlQKW0CgSJEbhsUqfJjdyO1KpzCTAecUNv8wfSiDqKawBaqyVm6/8AHd1bWEga8ljjFxhUYk5GOcUz/wAlG3juoTDMbguudzybguSeAKy4kY2tkE3ExS+YwXk7R3p2r31laXtuWEpSdAyybBlVJpi6xtnp7cnn+0WAabPVs68SDHYvNGzyZUn4Rio3lXNrNjy2I/Mp6GrM6raR3GY3uMLyJAVGPn0p7avYXNx/fJcTXEn5i+AWP+nHGe9K9S/ady9zdvtJ/TwZU6leSW2ny7F8t5cL6uCOvSmWUub1JNgTzUXIAx+UGuyXEsqeReJGDE254SMZ6dTSn9OoREnrsOff0gUL7VA8xFlDVtuJ4M0XhDy/7UsJ4opIngkjYSexA6fPjH3rSwWWl+HdJeK0uTBHcSSORcyEkuR2IHQYrP8AhfSZLjUo725gae1bc/lwsd2BgDOOnJBot7q2oSXVwlszrbqxKQMFYJg8DLA81qyhr3Zljp1ubIPjmSJtO06y1W61OzhQy3g3tcSksoPuB2FYC1H4e9SMyLIFcjeowG6847Vb6jqF5qMv+NvJSc8Bug+3aoFxp7IolEybiThcHJxjn96lnRRtY9xq0rQvJ5Mt2faGLdBTLzyrSBZNQkaDzADGnOXz7DvQBL5tujtwSRn61vdNu7i+t9JnutJW6aK4aNZSiqYolX0uMr6lOOo5zU1VhqySZQW/T1+oFyc4nmrzKLho45HguI+sUmQffoasLOcXEe5hhxww+daXx1YW11qdxe31nbxxx2jOlwrHzfMBOBgDpwOvvWR0tsvLgY4XiqMihcgypv8AqFLFcESew5NCccUYnNAkljVfU6j6mkgZigCeo1lzSKjY3yFdPJBB4xXCPSfpRIkKT4z9qVck+I12jEJK3DApA5qMWOVxzkVLt4ZmYZhkx/pNRgmAIEsLKFJLR3aVYinpLseNp4INB8QxSGws2WOKWKNCDMik4OehPNHg0y6u7G6iQmMBRkMPjyeB+tV3h5xZx3EN8kvkSjaUXgg9zg/84qlaWK+4c4PX2kC9jateNwlfCqkDepxnuMH6Ci3JijmSS2UowwBx0Pv8qmNpAkmkWzmEmxN6szhd379e9Bl0i+PklICxkGUkVgRj61s9Sstndx8HidK3VVLX1DLZ6fJBHLdxOvmRZllOcKBxkHsTioF0QbmEo+5ONhx8KnoKma3JJcabDbyyEFQC23hWGOKFa20c0VrbId11kYOSMAc96y1VsefvOfabMgsMCarw3ez2FykWm3DrczxeYqufScqPSOv8venyFppHZJbZk3sskm8hUYHkMcdfao9ohtdOF4tgJri1yGJcgYyQTwe1VM1zG9s8NvD5Ec83myLvLAN04/f9axpTZcSOcA/9lk2PctVfGRzLm4t2vLtt4hibYpzHCdpHTrxzxWdlFvdkyAyGSAnGTx1HP6UZ5biBoVgkmiSPsHyCe5x+nFKE2T6fO9vHKjO4DliMZ6kAe3FM9N6/eTnMfdXXSdj9+JH06J7qNYI8Bi5JJ6KBySa2cz3vh9I7eC4W7Lgbrd4CyLkc8ms94aWW2U3sCh3ZH2r/AC7TgnP71s9R1BNTisLy8MMYeEmciXawAB5C9+c0x9W9AKgZ+P3kIz7BxlZj9avbh9tvbQC0tsYKwxbck9ehPH3qltUezuBv2lXHUHpycZ/Q1o9ZvtPewnurPBa3ZQ0e4gsucZOR1OaoWu1u50hJKwMy+WmckDP/AHTEutszxgSGsOCmMY5MnWwWa8ihclQzBTtUsefkOtE1zQdVsLdrloLee23lViiYmRlH5gCo/SptvpyQ65YpZpJK6yLIxZ8AAHjJHTpVpq17piRPa+Qn4e3PmpDHKw9ec/QjJPcitooBUZHMot16ovo/kzAWcmxmHOxuin8p+napbzABvpQrKW3fVmkul3JNIdy5Ppyff61pvwFmvS2T70NRuPEVqH2PyJj5JfVXK1h0+xJyLaPJ6+ilU/TH5mb6gfEtLPTLS0UeVEN2PiIyamge1cFOFbAAOpkJJjJ3McWfy5G4fLNZnUSXv2R5CwziPJ4K9q1bKGRlPQg5qjni/iFt+HU/3sGSrKeT7fY8c1i1RFbBz10T8fedH+HuEbcR1KC4VracFBsZSfniu6Zqs8c7wTp58eCWbHqUY6g0TTbeW+nmWWGVI4+pwPiBwRn/AJ0qfewrBpU502wkjnkbyyHXLYHU5Pasd91WPSb3E+f9xmrtS4i2vx3MzfToEcgYVieT/wDKn+E5Hu9ZtC3VIi54xxyBn7Y/WgLbT2EX4nUBGdwKmEsMqpHOfc1D0XVXs9UacKP7wbc/yjtj9q01mvdhehL3WWXJuxx4m8nuJzJeWdsrl4vUVUZ3I2T9epI+1QYdJtR5R/FqBPESMyD0SD8uKiwX+NdtrqXGxh5b57c8Gm3qmAsk8fluuc4U/wDVZ2RjcwU4zzxHUUo6Kx4I5BhrzTBOFitLu3SQ4GJZRuckZ4Azj2x8qHqZg03w5JbCNnkQ+iRgVKse/bPf9Ki28Is5F1SaVDDGd6Lu9Tt2464z3qN4hvWvNOtGcESy5ZsHj0kgDH3qj+p6gXO4D95gpY3Xe88/4lx4aV/4bpccc3kSPKyiX+Utn+n707VLSSC7jS8nWVnTcxTgHk9RjrxVbGCumRxKSGRQwOehHNS/EWpXN1LaO4RYzApVUHHOc81odf5648jv8RqahdOfWPIyRiCu3W2jxCietSrgjO8Zz0/Sh/w6C2mSWNz5hkRmVxjbz8I+9Rbu3vZYwIrWY7hnO3t3xRCbhv4fHdKN6ZcPuySg4GfuaoyjcmDn5k6jU132eweO5q7PVv4bcCctsilfaWCb9pAzyM8j9+KffRxXkM1zus5Ukj37wm0Jk8lewI5z7VTAebbynPMRDhfcHj9elRbuCMWxw3DZyu3HH1qjUbySLNpz/SW0+msdd6GNuTbSQP5EqTLCwQEJjnkk57irL8TxWdjIgtBBtKiWQsnuTjH6c1a7sAVo0qGssM8TJeGGN/clNcYC9RxSqK+VwDkHHORj6Uq2bjM2JqUoqimIKKtOi53ZuUj5VEijWK0/C31rcMY8+TdWnLgdgR3qetFU1BUHgzRVeaxiYO4udZWQrH+OC54zEf6Vw2uo3NoXa41A3JP+SIWAI/1cV6Bk0sZ61kGiqBzibW/ifGFQCeaR+F9UnJMkOwt1aQ81YWPg4wMJJWLv9OBW72ilsFNWhF6iLtfbbweBMt/Z3cpBzz3p17oV/fpbxS3KKkSFNwBO4e+PetSEHtXdlD0KxDeRM7WsU2eJnZvDqtp4sC26BExGTjcrdS2f9qrZ/CTzXKyM6iKNQscYJ4A9z78k1tNlc2UmrRpWc5JgLmU5H4mXXw8eherCDSp4bCSCCWJHJ9Dugcge2Dx17/Orjy6W3imXaZLRhpHqtgj5mVvtC1G9gEd3do2T6mjQKdvtn7UH+ztyZ/MeRMKiogHZR2rXFKYVqtelSs5EqLCOJRabo0kFxvco6MNrqw4wag3Xh+8luZvWogX4Chyz/btWrxg8Uwg561LafJJU4zGJe6EYPUxd7o17NqKOsG2CFAiEnliO5o66Vc/mAFahwTQytXroWtQokWXM55mfGmO2CzFuMY2gY+lKrpRycHP2NKm7BFbjDKKIBT54vIuZIc52MRn3xSUVaUzOrRQK4AAaItEtOYp6rXQOKcoohOba6FNPx0roHWiEaFru2iYAOKVEIzbxXNtFIpBeKIQRWuYo22m4zRCBK0xlqQRimEUQkdlNNK1IYcUwiiEjsuKG61JYCmMoNEiQ0XknI/8AbNKp1hZC4ukh3ld4PPXGBmlRI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H0ApwMBIgACEQEDEQH/xAAbAAABBQEBAAAAAAAAAAAAAAADAAIEBQYBB//EADgQAAIBAwMCBAQEAwgDAAAAAAECAwAEEQUSITFBBhMiUTJhcYEUQpGhFVLRFiMkM3LB8PEHkrH/xAAZAQACAwEAAAAAAAAAAAAAAAAAAwECBAX/xAAsEQACAgEEAQMDAgcAAAAAAAABAgADEQQSITFBEyJRFGFxMrEFI4GhweHx/9oADAMBAAIRAxEAPwDPzu8zSSSuzyOSzMxyWNB7H9aN2xQQM4+YrkTpwy/GD86RHP2riZ4+1OYhetRLAEwiHkfSi9x9ahG7jiA37unXFGhvraY4SUbsjCtwaACZLIy9iS1HI+fFERTimDrUmJcsPY0xBFNDRRbj96nRQgDA6k8UrWMbs/SrCGLJjIXv6q1KJnYwK2236AUBofTVyYsKUxwFPq+1R5YQqnAz86viVBlBcRc1BmX1ce1W92nJ+tVkw5NIcR6mQpRigHmpE1Cb+tZjHCMPOKZ+aifmNMYeqqwjD0P1oMnwGi54NBk/yjRCctria1mWe2leKVc4dGwRSoOcClU7iJUrmWB4oK/EPrR6D+cj50S0l2drLcuVjUnapY47Co2pX1rYZRzulA+EckVrPAWrafpd86aio2XJWMOeinPGflzV3rPhvSLXUhqEejyXLgZ9JVguOchSea1DToagzSPq307YUcnzPKZ7bWG0/wDiP8OkNux+D8+33246VVw3lvcsUGYpf5Wr3GS0mubd5rWF3CpvK9Djr371mL7SYdQjuLe5tbVGdcqY5N0gbtnjrSgox+nEBr7c+45mQ0XUH81LedvkjHrn2rTw8EZrCIrgqWysqHDDuGFbS2m3xo/8wBpjYVsS1i8Bh0ZdWzAMfpVnbuFkAPQgYqjglG/7VOS4wMnsAKapmNlzLgNkdvY/Oo0rYRufnQ4rjcDzmo003B9QPGKvmV2yJeEbjVXMeal3UmSar5Hyaz2GPQQMuSaCemaM5oT9KzZj4xuhpvU11j1rgOM8VBhAt8ANDf4KK2dgpjqdo+lEiRSOKVI0qISxoJ4ejDknNBYf3lEkQ0cltBdWst/n8LHOjy47KCOft1+1bvxtpg12CAWOqS2VyCrpOjMUZTnjAIxnOaxun2VzezRpaQtLIGBAC7v1r0fU2t7SOyfW3W2nkjBKr8JI7fKt9KkoGlNQisVP2kUTSW8cdjJMzsIkR5cYZycjcD9Rn71ntF0Oz8NTTr+Ilu55myZZV5QY6f1qynuNMbUFum1mRYB8UEdwNrdfuOtVGs+I9OSUvaI88nbHCfr3qi8jGeIpKCW6mQ8RyySeI75prVrYbgqqcevA+Lj3q301z+CiHfaBVBqt3Nf3bXU5y7fLgDsBVpotwJLQLn1Jwf8Aaq2jGDNjoUrCHxLSa6ZGjjh9UrnAHt86r730sDdXDuSOFzirfwncxR+LrczQCb0sFBbAXC53E+w5/WtFa+D9GvbjVJbmHf8AjpDlmA2RoSSAhB7e/wBOlRYuFBDYl11NWm9uzce55v8A4m3bzrSeRO4wxq+0jV2vY2juMLOgycfmHv8AWq++8HHT9TuYdL1UtHErMEmUAy47Yzn74FQdKmH4y3mjPEi847ZFSuVBycwe2rVLlVwRNJLJnNRmOaTsSaZmks2ZnCxOOaY3UU8nOKa1LloNlzTT3+lPOaG9QYRkhAQUNmzxXZBlQKW0CgSJEbhsUqfJjdyO1KpzCTAecUNv8wfSiDqKawBaqyVm6/8AHd1bWEga8ljjFxhUYk5GOcUz/wAlG3juoTDMbguudzybguSeAKy4kY2tkE3ExS+YwXk7R3p2r31laXtuWEpSdAyybBlVJpi6xtnp7cnn+0WAabPVs68SDHYvNGzyZUn4Rio3lXNrNjy2I/Mp6GrM6raR3GY3uMLyJAVGPn0p7avYXNx/fJcTXEn5i+AWP+nHGe9K9S/ady9zdvtJ/TwZU6leSW2ny7F8t5cL6uCOvSmWUub1JNgTzUXIAx+UGuyXEsqeReJGDE254SMZ6dTSn9OoREnrsOff0gUL7VA8xFlDVtuJ4M0XhDy/7UsJ4opIngkjYSexA6fPjH3rSwWWl+HdJeK0uTBHcSSORcyEkuR2IHQYrP8AhfSZLjUo725gae1bc/lwsd2BgDOOnJBot7q2oSXVwlszrbqxKQMFYJg8DLA81qyhr3Zljp1ubIPjmSJtO06y1W61OzhQy3g3tcSksoPuB2FYC1H4e9SMyLIFcjeowG6847Vb6jqF5qMv+NvJSc8Bug+3aoFxp7IolEybiThcHJxjn96lnRRtY9xq0rQvJ5Mt2faGLdBTLzyrSBZNQkaDzADGnOXz7DvQBL5tujtwSRn61vdNu7i+t9JnutJW6aK4aNZSiqYolX0uMr6lOOo5zU1VhqySZQW/T1+oFyc4nmrzKLho45HguI+sUmQffoasLOcXEe5hhxww+daXx1YW11qdxe31nbxxx2jOlwrHzfMBOBgDpwOvvWR0tsvLgY4XiqMihcgypv8AqFLFcESew5NCccUYnNAkljVfU6j6mkgZigCeo1lzSKjY3yFdPJBB4xXCPSfpRIkKT4z9qVck+I12jEJK3DApA5qMWOVxzkVLt4ZmYZhkx/pNRgmAIEsLKFJLR3aVYinpLseNp4INB8QxSGws2WOKWKNCDMik4OehPNHg0y6u7G6iQmMBRkMPjyeB+tV3h5xZx3EN8kvkSjaUXgg9zg/84qlaWK+4c4PX2kC9jateNwlfCqkDepxnuMH6Ci3JijmSS2UowwBx0Pv8qmNpAkmkWzmEmxN6szhd379e9Bl0i+PklICxkGUkVgRj61s9Sstndx8HidK3VVLX1DLZ6fJBHLdxOvmRZllOcKBxkHsTioF0QbmEo+5ONhx8KnoKma3JJcabDbyyEFQC23hWGOKFa20c0VrbId11kYOSMAc96y1VsefvOfabMgsMCarw3ez2FykWm3DrczxeYqufScqPSOv8venyFppHZJbZk3sskm8hUYHkMcdfao9ohtdOF4tgJri1yGJcgYyQTwe1VM1zG9s8NvD5Ec83myLvLAN04/f9axpTZcSOcA/9lk2PctVfGRzLm4t2vLtt4hibYpzHCdpHTrxzxWdlFvdkyAyGSAnGTx1HP6UZ5biBoVgkmiSPsHyCe5x+nFKE2T6fO9vHKjO4DliMZ6kAe3FM9N6/eTnMfdXXSdj9+JH06J7qNYI8Bi5JJ6KBySa2cz3vh9I7eC4W7Lgbrd4CyLkc8ms94aWW2U3sCh3ZH2r/AC7TgnP71s9R1BNTisLy8MMYeEmciXawAB5C9+c0x9W9AKgZ+P3kIz7BxlZj9avbh9tvbQC0tsYKwxbck9ehPH3qltUezuBv2lXHUHpycZ/Q1o9ZvtPewnurPBa3ZQ0e4gsucZOR1OaoWu1u50hJKwMy+WmckDP/AHTEutszxgSGsOCmMY5MnWwWa8ihclQzBTtUsefkOtE1zQdVsLdrloLee23lViiYmRlH5gCo/SptvpyQ65YpZpJK6yLIxZ8AAHjJHTpVpq17piRPa+Qn4e3PmpDHKw9ec/QjJPcitooBUZHMot16ovo/kzAWcmxmHOxuin8p+napbzABvpQrKW3fVmkul3JNIdy5Ppyff61pvwFmvS2T70NRuPEVqH2PyJj5JfVXK1h0+xJyLaPJ6+ilU/TH5mb6gfEtLPTLS0UeVEN2PiIyamge1cFOFbAAOpkJJjJ3McWfy5G4fLNZnUSXv2R5CwziPJ4K9q1bKGRlPQg5qjni/iFt+HU/3sGSrKeT7fY8c1i1RFbBz10T8fedH+HuEbcR1KC4VracFBsZSfniu6Zqs8c7wTp58eCWbHqUY6g0TTbeW+nmWWGVI4+pwPiBwRn/AJ0qfewrBpU502wkjnkbyyHXLYHU5Pasd91WPSb3E+f9xmrtS4i2vx3MzfToEcgYVieT/wDKn+E5Hu9ZtC3VIi54xxyBn7Y/WgLbT2EX4nUBGdwKmEsMqpHOfc1D0XVXs9UacKP7wbc/yjtj9q01mvdhehL3WWXJuxx4m8nuJzJeWdsrl4vUVUZ3I2T9epI+1QYdJtR5R/FqBPESMyD0SD8uKiwX+NdtrqXGxh5b57c8Gm3qmAsk8fluuc4U/wDVZ2RjcwU4zzxHUUo6Kx4I5BhrzTBOFitLu3SQ4GJZRuckZ4Azj2x8qHqZg03w5JbCNnkQ+iRgVKse/bPf9Ki28Is5F1SaVDDGd6Lu9Tt2464z3qN4hvWvNOtGcESy5ZsHj0kgDH3qj+p6gXO4D95gpY3Xe88/4lx4aV/4bpccc3kSPKyiX+Utn+n707VLSSC7jS8nWVnTcxTgHk9RjrxVbGCumRxKSGRQwOehHNS/EWpXN1LaO4RYzApVUHHOc81odf5648jv8RqahdOfWPIyRiCu3W2jxCietSrgjO8Zz0/Sh/w6C2mSWNz5hkRmVxjbz8I+9Rbu3vZYwIrWY7hnO3t3xRCbhv4fHdKN6ZcPuySg4GfuaoyjcmDn5k6jU132eweO5q7PVv4bcCctsilfaWCb9pAzyM8j9+KffRxXkM1zus5Ukj37wm0Jk8lewI5z7VTAebbynPMRDhfcHj9elRbuCMWxw3DZyu3HH1qjUbySLNpz/SW0+msdd6GNuTbSQP5EqTLCwQEJjnkk57irL8TxWdjIgtBBtKiWQsnuTjH6c1a7sAVo0qGssM8TJeGGN/clNcYC9RxSqK+VwDkHHORj6Uq2bjM2JqUoqimIKKtOi53ZuUj5VEijWK0/C31rcMY8+TdWnLgdgR3qetFU1BUHgzRVeaxiYO4udZWQrH+OC54zEf6Vw2uo3NoXa41A3JP+SIWAI/1cV6Bk0sZ61kGiqBzibW/ifGFQCeaR+F9UnJMkOwt1aQ81YWPg4wMJJWLv9OBW72ilsFNWhF6iLtfbbweBMt/Z3cpBzz3p17oV/fpbxS3KKkSFNwBO4e+PetSEHtXdlD0KxDeRM7WsU2eJnZvDqtp4sC26BExGTjcrdS2f9qrZ/CTzXKyM6iKNQscYJ4A9z78k1tNlc2UmrRpWc5JgLmU5H4mXXw8eherCDSp4bCSCCWJHJ9Dugcge2Dx17/Orjy6W3imXaZLRhpHqtgj5mVvtC1G9gEd3do2T6mjQKdvtn7UH+ztyZ/MeRMKiogHZR2rXFKYVqtelSs5EqLCOJRabo0kFxvco6MNrqw4wag3Xh+8luZvWogX4Chyz/btWrxg8Uwg561LafJJU4zGJe6EYPUxd7o17NqKOsG2CFAiEnliO5o66Vc/mAFahwTQytXroWtQokWXM55mfGmO2CzFuMY2gY+lKrpRycHP2NKm7BFbjDKKIBT54vIuZIc52MRn3xSUVaUzOrRQK4AAaItEtOYp6rXQOKcoohOba6FNPx0roHWiEaFru2iYAOKVEIzbxXNtFIpBeKIQRWuYo22m4zRCBK0xlqQRimEUQkdlNNK1IYcUwiiEjsuKG61JYCmMoNEiQ0XknI/8AbNKp1hZC4ukh3ld4PPXGBmlRI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19" y="1052736"/>
            <a:ext cx="688772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83033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4077072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36" y="1768883"/>
            <a:ext cx="2530717" cy="240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2206"/>
            <a:ext cx="3672408" cy="22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8477"/>
            <a:ext cx="2880320" cy="60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8190"/>
            <a:ext cx="2808312" cy="573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</dc:title>
  <dc:creator>Псиола Надежда М.</dc:creator>
  <cp:lastModifiedBy>Псиола Надежда М.</cp:lastModifiedBy>
  <cp:revision>3</cp:revision>
  <dcterms:created xsi:type="dcterms:W3CDTF">2014-01-13T07:28:28Z</dcterms:created>
  <dcterms:modified xsi:type="dcterms:W3CDTF">2014-06-10T05:39:48Z</dcterms:modified>
</cp:coreProperties>
</file>