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C8AB2A-AFDB-4DBB-B0DB-4F0C91F77FB6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7FB0C9-EEEF-446D-9BFE-82D923D856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46807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Рисуем пингвина.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3895725" cy="491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6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7"/>
            <a:ext cx="8733656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Начнем с головы. Впрочем головы у всех пингвинов плавно перетекают в туловище. Это и не удивительно, ведь у пингвинов обтекаемое тело, чтобы плавать в воде. Поэтому голову нарисуйте в виде полукруга. А на голове взъерошенный хохолок.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3"/>
            <a:ext cx="4104456" cy="4464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7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22960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Продолжим рисовать. Нарисуйте пингвину крылья.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2736"/>
            <a:ext cx="43204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7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0218" y="228601"/>
            <a:ext cx="8229600" cy="104015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теперь закончим туловище.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59"/>
            <a:ext cx="4248472" cy="532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2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5"/>
            <a:ext cx="8229600" cy="86409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Нарисуем нашему пингвину глазки и клюв.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3744416" cy="505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7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9"/>
            <a:ext cx="8229600" cy="64807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Нарисуйте пингвину животик в форме яйца и ноги.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101" y="1484784"/>
            <a:ext cx="3672408" cy="513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5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7"/>
            <a:ext cx="8229600" cy="16561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Обычно у многих пингвинов животик белого цвета. На следующем шаге раскрасим туловище пингвина черным цветом за исключением брюшка.</a:t>
            </a:r>
            <a:endParaRPr lang="ru-RU" dirty="0"/>
          </a:p>
        </p:txBody>
      </p:sp>
      <p:pic>
        <p:nvPicPr>
          <p:cNvPr id="6146" name="Picture 2" descr="&amp;rcy;&amp;icy;&amp;scy;&amp;ucy;&amp;ncy;&amp;ocy;&amp;kcy; &amp;pcy;&amp;icy;&amp;ncy;&amp;gcy;&amp;vcy;&amp;icy;&amp;n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3816424" cy="49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0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3"/>
            <a:ext cx="8229600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Вот и все готово, мы с вами научились рисовать пингвина. Можно ему еще и льдину нарисовать, чтобы он на ней плавал. 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90868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6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114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Рисуем пингвина.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пингвина.</dc:title>
  <dc:creator>user</dc:creator>
  <cp:lastModifiedBy>user</cp:lastModifiedBy>
  <cp:revision>2</cp:revision>
  <dcterms:created xsi:type="dcterms:W3CDTF">2014-01-30T07:17:49Z</dcterms:created>
  <dcterms:modified xsi:type="dcterms:W3CDTF">2014-01-30T09:35:36Z</dcterms:modified>
</cp:coreProperties>
</file>