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2B653E-26C7-49E0-8410-CAFA1BD18C36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2273E-A89A-4669-961A-00A24623DA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Рисуем подснежник.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podsnezni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47650"/>
            <a:ext cx="4248472" cy="47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2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Подснежник  зацветает с первыми весенними лучами солнца, когда чуть подтает снег.  В переводе с  латинского  означает  -  "молочный цветок". В этом названии отразился его белоснежный цвет. Многие  виды  подснежников находятся на грани исчезновения и занесены в Красную книгу.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1220"/>
            <a:ext cx="3240360" cy="457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1648"/>
            <a:ext cx="3661424" cy="457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5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3380718"/>
            <a:ext cx="4710545" cy="33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45" y="3380718"/>
            <a:ext cx="444855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6" y="260648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Название «подснежник» связано с ранним цветением растений — цветы появляются сразу из-под снега.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792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dsnez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0191"/>
            <a:ext cx="85815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926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64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2014-02-27T04:03:17Z</dcterms:created>
  <dcterms:modified xsi:type="dcterms:W3CDTF">2014-02-27T04:13:01Z</dcterms:modified>
</cp:coreProperties>
</file>