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EE6E5-E714-4EC9-8228-EF8BC453FA73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05ECDC-9E4C-4658-B363-2B14F44C63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4664"/>
            <a:ext cx="6400800" cy="1008112"/>
          </a:xfrm>
        </p:spPr>
        <p:txBody>
          <a:bodyPr/>
          <a:lstStyle/>
          <a:p>
            <a:r>
              <a:rPr lang="ru-RU" b="1" dirty="0" smtClean="0"/>
              <a:t>РИСУЕМ АНГЕЛОВ  КРАСКАМИ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409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2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3981"/>
            <a:ext cx="8229600" cy="109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Закрась фон темно-синей краской, осветляя цвет возле фигурок.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178842" cy="457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3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229600" cy="19728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Основными цветами раскрась большие плоскости: желтым - крылья, розовым - лицо, белым - одежду.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21335"/>
            <a:ext cx="6502102" cy="41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7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Набирай на кисть много краски и делай разноцветные мазки, чтобы прорисовать детали: перья на крыльях, волосы, глаза.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5148"/>
            <a:ext cx="6696744" cy="4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0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Нарисуй желтый нимб. Не страшно, если кисточка захватит немного синего цвета фона - это придаст изображению объем.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4330"/>
            <a:ext cx="7056784" cy="45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3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5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 краю одежды сделай голубую тень. Поскольку фон еще не высох, можно втереть немного желтой краски. Получится свечение от ангела.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264696" cy="41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1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229600" cy="2332856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Поставь капельки-звезды на небе. </a:t>
            </a:r>
          </a:p>
          <a:p>
            <a:r>
              <a:rPr lang="ru-RU" dirty="0" smtClean="0"/>
              <a:t>Во время рисования макай кисточку в льняное масло и вытирай тряпочкой. </a:t>
            </a:r>
          </a:p>
          <a:p>
            <a:r>
              <a:rPr lang="ru-RU" dirty="0" smtClean="0"/>
              <a:t>По окончании работы сразу же вымой кисти.</a:t>
            </a:r>
            <a:endParaRPr lang="ru-RU" dirty="0"/>
          </a:p>
        </p:txBody>
      </p:sp>
      <p:pic>
        <p:nvPicPr>
          <p:cNvPr id="7170" name="Picture 2" descr="&amp;Rcy;&amp;icy;&amp;scy;&amp;ucy;&amp;iecy;&amp;mcy; &amp;bcy;&amp;iecy;&amp;lcy;&amp;ocy;&amp;gcy;&amp;ocy; &amp;kcy;&amp;o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904656" cy="382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708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122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2014-02-13T04:07:02Z</dcterms:created>
  <dcterms:modified xsi:type="dcterms:W3CDTF">2014-02-13T04:12:56Z</dcterms:modified>
</cp:coreProperties>
</file>