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44" r:id="rId3"/>
    <p:sldMasterId id="2147483756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05C14-321E-4448-B422-E6F25627AF39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927C8-310F-41DA-A896-3BFE2FD861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927C8-310F-41DA-A896-3BFE2FD8614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588F752-E294-4750-B5B8-97555AF2E0BA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526A7E-87FE-4725-8E37-8A3AC437A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0"/>
            <a:ext cx="8143932" cy="6572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-142900"/>
            <a:ext cx="7905776" cy="3557832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rgbClr val="002060"/>
                </a:solidFill>
              </a:rPr>
              <a:t>Математику, друзья,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Не  любить никак нельзя.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>
                <a:solidFill>
                  <a:srgbClr val="002060"/>
                </a:solidFill>
              </a:rPr>
              <a:t>О</a:t>
            </a:r>
            <a:r>
              <a:rPr lang="ru-RU" sz="3600" dirty="0" smtClean="0">
                <a:solidFill>
                  <a:srgbClr val="002060"/>
                </a:solidFill>
              </a:rPr>
              <a:t>чень строгая наука,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>
                <a:solidFill>
                  <a:srgbClr val="002060"/>
                </a:solidFill>
              </a:rPr>
              <a:t>О</a:t>
            </a:r>
            <a:r>
              <a:rPr lang="ru-RU" sz="3600" dirty="0" smtClean="0">
                <a:solidFill>
                  <a:srgbClr val="002060"/>
                </a:solidFill>
              </a:rPr>
              <a:t>чень точная наука.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Это математика.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Круглая лента лицом вверх 3"/>
          <p:cNvSpPr/>
          <p:nvPr/>
        </p:nvSpPr>
        <p:spPr>
          <a:xfrm>
            <a:off x="1857356" y="3357562"/>
            <a:ext cx="5286412" cy="1285884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лако 2"/>
          <p:cNvSpPr/>
          <p:nvPr/>
        </p:nvSpPr>
        <p:spPr>
          <a:xfrm>
            <a:off x="214282" y="-142900"/>
            <a:ext cx="8572560" cy="628652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На дневной сеанс продано </a:t>
            </a:r>
            <a:b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157 билетов по  70 рублей. На вечерний сеанс 258 билетов по 100 рублей. На сколько больше билетов продано на вечерний сеанс, чем на дневной</a:t>
            </a:r>
            <a:r>
              <a:rPr lang="ru-RU" sz="4000" dirty="0" smtClean="0"/>
              <a:t>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dirty="0" smtClean="0"/>
              <a:t>гримёрная</a:t>
            </a:r>
            <a:endParaRPr lang="ru-RU" sz="8000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2857496"/>
            <a:ext cx="3000396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714480" y="3857628"/>
            <a:ext cx="928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 часть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357554" y="242886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 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0"/>
            <a:ext cx="8258204" cy="6019800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bg1"/>
                </a:solidFill>
              </a:rPr>
              <a:t>24… = 1 …</a:t>
            </a:r>
          </a:p>
          <a:p>
            <a:r>
              <a:rPr lang="ru-RU" sz="7200" dirty="0" smtClean="0">
                <a:solidFill>
                  <a:schemeClr val="bg1"/>
                </a:solidFill>
              </a:rPr>
              <a:t>60…=1…</a:t>
            </a:r>
          </a:p>
          <a:p>
            <a:r>
              <a:rPr lang="ru-RU" sz="7200" dirty="0" smtClean="0">
                <a:solidFill>
                  <a:schemeClr val="bg1"/>
                </a:solidFill>
              </a:rPr>
              <a:t>1…=365 или 366…</a:t>
            </a:r>
          </a:p>
          <a:p>
            <a:endParaRPr lang="ru-RU" sz="7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157161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22вв424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57158" y="1428736"/>
          <a:ext cx="8644000" cy="333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4"/>
                <a:gridCol w="1743086"/>
                <a:gridCol w="1728800"/>
                <a:gridCol w="1728800"/>
                <a:gridCol w="1728800"/>
              </a:tblGrid>
              <a:tr h="166688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chemeClr val="bg1"/>
                          </a:solidFill>
                        </a:rPr>
                        <a:t>10.100</a:t>
                      </a:r>
                      <a:endParaRPr lang="ru-RU" sz="3200" b="1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chemeClr val="bg1"/>
                          </a:solidFill>
                        </a:rPr>
                        <a:t>10.099</a:t>
                      </a:r>
                      <a:endParaRPr lang="ru-RU" sz="3200" b="1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chemeClr val="bg1"/>
                          </a:solidFill>
                        </a:rPr>
                        <a:t>40.040</a:t>
                      </a:r>
                      <a:endParaRPr lang="ru-RU" sz="3200" b="1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chemeClr val="bg1"/>
                          </a:solidFill>
                        </a:rPr>
                        <a:t>800.000</a:t>
                      </a:r>
                      <a:endParaRPr lang="ru-RU" sz="3200" b="1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chemeClr val="bg1"/>
                          </a:solidFill>
                        </a:rPr>
                        <a:t>90.090</a:t>
                      </a:r>
                      <a:endParaRPr lang="ru-RU" sz="3200" b="1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666880"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chemeClr val="bg1"/>
                          </a:solidFill>
                        </a:rPr>
                        <a:t>       Е</a:t>
                      </a:r>
                      <a:endParaRPr lang="ru-RU" sz="3200" b="1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chemeClr val="bg1"/>
                          </a:solidFill>
                        </a:rPr>
                        <a:t>           Т</a:t>
                      </a:r>
                      <a:endParaRPr lang="ru-RU" sz="3200" b="1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chemeClr val="bg1"/>
                          </a:solidFill>
                        </a:rPr>
                        <a:t>       А</a:t>
                      </a:r>
                      <a:endParaRPr lang="ru-RU" sz="3200" b="1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chemeClr val="bg1"/>
                          </a:solidFill>
                        </a:rPr>
                        <a:t>       Р</a:t>
                      </a:r>
                      <a:endParaRPr lang="ru-RU" sz="3200" b="1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i="1" dirty="0" smtClean="0">
                          <a:solidFill>
                            <a:schemeClr val="bg1"/>
                          </a:solidFill>
                        </a:rPr>
                        <a:t>       Т</a:t>
                      </a:r>
                      <a:endParaRPr lang="ru-RU" sz="3200" b="1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86058"/>
            <a:ext cx="8229600" cy="1219200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85720" y="642918"/>
            <a:ext cx="7500990" cy="592935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200:100                                96:32</a:t>
            </a:r>
          </a:p>
          <a:p>
            <a:r>
              <a:rPr lang="ru-RU" sz="2400" dirty="0" smtClean="0"/>
              <a:t>480:120                                49:7</a:t>
            </a:r>
          </a:p>
          <a:p>
            <a:r>
              <a:rPr lang="ru-RU" sz="2400" dirty="0" smtClean="0"/>
              <a:t>520-514                                160:80</a:t>
            </a:r>
          </a:p>
          <a:p>
            <a:r>
              <a:rPr lang="ru-RU" sz="2400" dirty="0" smtClean="0"/>
              <a:t>560:70                                  99:11</a:t>
            </a:r>
          </a:p>
          <a:p>
            <a:r>
              <a:rPr lang="ru-RU" sz="2400" dirty="0" smtClean="0"/>
              <a:t>300:50                                  54:27</a:t>
            </a:r>
          </a:p>
          <a:p>
            <a:r>
              <a:rPr lang="ru-RU" sz="2400" dirty="0" smtClean="0"/>
              <a:t>100-95                                  8.000:1.000</a:t>
            </a:r>
          </a:p>
          <a:p>
            <a:r>
              <a:rPr lang="ru-RU" sz="2400" dirty="0" smtClean="0"/>
              <a:t>920:920                                 42-36</a:t>
            </a:r>
          </a:p>
          <a:p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61" y="5139998"/>
          <a:ext cx="6429420" cy="1432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714380"/>
                <a:gridCol w="714380"/>
                <a:gridCol w="714380"/>
                <a:gridCol w="714380"/>
                <a:gridCol w="714380"/>
                <a:gridCol w="714380"/>
                <a:gridCol w="714380"/>
                <a:gridCol w="714380"/>
              </a:tblGrid>
              <a:tr h="71613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1613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Ы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Е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В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Ц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И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Р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Н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М</a:t>
                      </a:r>
                      <a:endParaRPr lang="ru-RU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89098" y="357166"/>
            <a:ext cx="3429000" cy="1357322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latin typeface="Monotype Corsiva" pitchFamily="66" charset="0"/>
              </a:rPr>
              <a:t>Афиша</a:t>
            </a:r>
            <a:endParaRPr lang="ru-RU" sz="66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афиша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0011" b="20011"/>
          <a:stretch>
            <a:fillRect/>
          </a:stretch>
        </p:blipFill>
        <p:spPr>
          <a:xfrm>
            <a:off x="571472" y="1071546"/>
            <a:ext cx="3551128" cy="4245386"/>
          </a:xfrm>
        </p:spPr>
      </p:pic>
      <p:pic>
        <p:nvPicPr>
          <p:cNvPr id="5" name="Рисунок 4" descr="театр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1643050"/>
            <a:ext cx="4000496" cy="5214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1 год=365 или 366 дней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1 </a:t>
            </a:r>
            <a:r>
              <a:rPr lang="ru-RU" sz="2800" dirty="0" err="1" smtClean="0"/>
              <a:t>год=</a:t>
            </a:r>
            <a:r>
              <a:rPr lang="ru-RU" sz="2800" dirty="0" smtClean="0"/>
              <a:t> 12 месяцев</a:t>
            </a:r>
            <a:endParaRPr lang="ru-RU" sz="28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4942" y="1143000"/>
            <a:ext cx="3603156" cy="5715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Суббота – день Сатурна</a:t>
            </a:r>
            <a:b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воскресенье – день Солнца</a:t>
            </a:r>
            <a:b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понедельник – день Луны</a:t>
            </a:r>
            <a:b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вторник – день Марса</a:t>
            </a:r>
            <a:b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среда – день Меркурия</a:t>
            </a:r>
            <a:b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четверг – день Юпитера</a:t>
            </a:r>
            <a:b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пятница – день Венеры</a:t>
            </a:r>
            <a:endParaRPr lang="ru-RU" sz="3200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KPZ2YTCAVP1VEPCAVR1KSFCAB2AGFICA05ETIRCAKFR5BACAAAW8JHCA7OBV0SCA6K398WCAGL33DHCAOEZ0OQCA9R8S6ZCAI93OHBCAYU6U4YCAFPTDFVCAM0GJZ0CA6H141XCAIA5TQHCA07E2L7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653" r="12653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Во время представления можно:</a:t>
            </a:r>
          </a:p>
          <a:p>
            <a:r>
              <a:rPr lang="ru-RU" sz="2000" dirty="0" smtClean="0"/>
              <a:t>а)  общаться</a:t>
            </a:r>
          </a:p>
          <a:p>
            <a:r>
              <a:rPr lang="ru-RU" sz="2000" dirty="0" smtClean="0"/>
              <a:t>б) молча смотреть</a:t>
            </a:r>
          </a:p>
          <a:p>
            <a:r>
              <a:rPr lang="ru-RU" sz="2000" dirty="0" smtClean="0"/>
              <a:t>в) кушать</a:t>
            </a:r>
          </a:p>
          <a:p>
            <a:r>
              <a:rPr lang="ru-RU" sz="2000" dirty="0" smtClean="0"/>
              <a:t>г) пойти в буфет</a:t>
            </a:r>
            <a:endParaRPr lang="ru-RU" sz="20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Если опоздали, то</a:t>
            </a:r>
          </a:p>
          <a:p>
            <a:r>
              <a:rPr lang="ru-RU" sz="2000" dirty="0" smtClean="0"/>
              <a:t>а) нужно проходить к зрителям задом</a:t>
            </a:r>
          </a:p>
          <a:p>
            <a:r>
              <a:rPr lang="ru-RU" sz="2000" dirty="0" smtClean="0"/>
              <a:t>б) нужно проходить к зрителям передом</a:t>
            </a:r>
          </a:p>
          <a:p>
            <a:r>
              <a:rPr lang="ru-RU" sz="2000" dirty="0" smtClean="0"/>
              <a:t>в) сесть на </a:t>
            </a:r>
            <a:r>
              <a:rPr lang="ru-RU" sz="2000" smtClean="0"/>
              <a:t>свободное место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823340"/>
          </a:xfrm>
        </p:spPr>
        <p:txBody>
          <a:bodyPr>
            <a:normAutofit/>
          </a:bodyPr>
          <a:lstStyle/>
          <a:p>
            <a:r>
              <a:rPr lang="ru-RU" sz="9600" dirty="0" smtClean="0"/>
              <a:t>   аншлаг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357158" y="285728"/>
            <a:ext cx="6072230" cy="6000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</a:t>
            </a:r>
            <a:r>
              <a:rPr lang="ru-RU" sz="6000" dirty="0" smtClean="0">
                <a:solidFill>
                  <a:srgbClr val="FF0000"/>
                </a:solidFill>
              </a:rPr>
              <a:t>а) перерыв</a:t>
            </a:r>
            <a:br>
              <a:rPr lang="ru-RU" sz="6000" dirty="0" smtClean="0">
                <a:solidFill>
                  <a:srgbClr val="FF0000"/>
                </a:solidFill>
              </a:rPr>
            </a:br>
            <a:r>
              <a:rPr lang="ru-RU" sz="6000" dirty="0" smtClean="0">
                <a:solidFill>
                  <a:srgbClr val="FF0000"/>
                </a:solidFill>
              </a:rPr>
              <a:t>   б)  обед</a:t>
            </a:r>
            <a:br>
              <a:rPr lang="ru-RU" sz="6000" dirty="0" smtClean="0">
                <a:solidFill>
                  <a:srgbClr val="FF0000"/>
                </a:solidFill>
              </a:rPr>
            </a:br>
            <a:r>
              <a:rPr lang="ru-RU" sz="6000" dirty="0" smtClean="0">
                <a:solidFill>
                  <a:srgbClr val="FF0000"/>
                </a:solidFill>
              </a:rPr>
              <a:t>   в) антракт</a:t>
            </a:r>
            <a:br>
              <a:rPr lang="ru-RU" sz="6000" dirty="0" smtClean="0">
                <a:solidFill>
                  <a:srgbClr val="FF0000"/>
                </a:solidFill>
              </a:rPr>
            </a:br>
            <a:r>
              <a:rPr lang="ru-RU" sz="6000" dirty="0" smtClean="0">
                <a:solidFill>
                  <a:srgbClr val="FF0000"/>
                </a:solidFill>
              </a:rPr>
              <a:t>   г) перемена</a:t>
            </a:r>
            <a:br>
              <a:rPr lang="ru-RU" sz="6000" dirty="0" smtClean="0">
                <a:solidFill>
                  <a:srgbClr val="FF0000"/>
                </a:solidFill>
              </a:rPr>
            </a:b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422" y="25003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123</TotalTime>
  <Words>127</Words>
  <Application>Microsoft Office PowerPoint</Application>
  <PresentationFormat>Экран (4:3)</PresentationFormat>
  <Paragraphs>60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Апекс</vt:lpstr>
      <vt:lpstr>Бумажная</vt:lpstr>
      <vt:lpstr>Изящная</vt:lpstr>
      <vt:lpstr>1_Апекс</vt:lpstr>
      <vt:lpstr>         Математику, друзья, Не  любить никак нельзя. Очень строгая наука, Очень точная наука. Это математика. </vt:lpstr>
      <vt:lpstr>  </vt:lpstr>
      <vt:lpstr>Слайд 3</vt:lpstr>
      <vt:lpstr>Афиша</vt:lpstr>
      <vt:lpstr>1 год=365 или 366 дней   1 год= 12 месяцев</vt:lpstr>
      <vt:lpstr>Суббота – день Сатурна воскресенье – день Солнца понедельник – день Луны вторник – день Марса среда – день Меркурия четверг – день Юпитера пятница – день Венеры</vt:lpstr>
      <vt:lpstr>Слайд 7</vt:lpstr>
      <vt:lpstr>   аншлаг</vt:lpstr>
      <vt:lpstr>            а) перерыв    б)  обед    в) антракт    г) перемена </vt:lpstr>
      <vt:lpstr>      На дневной сеанс продано  157 билетов по  70 рублей. На вечерний сеанс 258 билетов по 100 рублей. На сколько больше билетов продано на вечерний сеанс, чем на дневной?</vt:lpstr>
      <vt:lpstr>гримёрная</vt:lpstr>
      <vt:lpstr>Слайд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Математику, друзья, Не  любить никак нельзя. Очень строгая наука, Очень точная наука. Это математика. </dc:title>
  <dc:creator>Vera</dc:creator>
  <cp:lastModifiedBy>Vera</cp:lastModifiedBy>
  <cp:revision>15</cp:revision>
  <dcterms:created xsi:type="dcterms:W3CDTF">2009-11-14T18:19:43Z</dcterms:created>
  <dcterms:modified xsi:type="dcterms:W3CDTF">2009-11-22T17:10:40Z</dcterms:modified>
</cp:coreProperties>
</file>