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0BF2-D6EA-4A6F-A5EB-65105545AC9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E583-539F-49AE-AB63-1C27D6C4B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Весны- Красны на цветущем лугу.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учитель начальных классов МОУ «НОШ №3 р.п.Озинки» </a:t>
            </a:r>
            <a:r>
              <a:rPr lang="ru-RU" dirty="0" err="1" smtClean="0"/>
              <a:t>Деревянова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Фиолетовый</a:t>
            </a:r>
            <a:endParaRPr lang="ru-RU" dirty="0"/>
          </a:p>
        </p:txBody>
      </p:sp>
      <p:pic>
        <p:nvPicPr>
          <p:cNvPr id="10242" name="Picture 2" descr="C:\Users\user\Pictures\1284889614_wallpapers-7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7242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</a:t>
            </a:r>
            <a:endParaRPr lang="ru-RU" dirty="0"/>
          </a:p>
        </p:txBody>
      </p:sp>
      <p:pic>
        <p:nvPicPr>
          <p:cNvPr id="11266" name="Picture 2" descr="C:\Users\user\Pictures\12740445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3" y="1285860"/>
            <a:ext cx="764386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/>
          <a:lstStyle/>
          <a:p>
            <a:r>
              <a:rPr lang="ru-RU" dirty="0" smtClean="0"/>
              <a:t>ЖЕЛАЮ УСПЕХОВ!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загадку.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Лето                Весна</a:t>
            </a:r>
          </a:p>
          <a:p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Осень                  Зима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Пёстрый</a:t>
            </a:r>
            <a:endParaRPr lang="ru-RU" dirty="0"/>
          </a:p>
        </p:txBody>
      </p:sp>
      <p:pic>
        <p:nvPicPr>
          <p:cNvPr id="1028" name="Picture 4" descr="C:\Users\user\Pictures\59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50099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Розовый</a:t>
            </a:r>
            <a:r>
              <a:rPr lang="ru-RU" dirty="0" smtClean="0"/>
              <a:t>, белый</a:t>
            </a:r>
            <a:endParaRPr lang="ru-RU" dirty="0"/>
          </a:p>
        </p:txBody>
      </p:sp>
      <p:pic>
        <p:nvPicPr>
          <p:cNvPr id="4098" name="Picture 2" descr="C:\Users\user\Pictures\351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34" y="1600200"/>
            <a:ext cx="805013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95386_410097735684128_474260589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21523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Голубой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user\Pictures\1014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5817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Жёлтый</a:t>
            </a:r>
            <a:endParaRPr lang="ru-RU" dirty="0"/>
          </a:p>
        </p:txBody>
      </p:sp>
      <p:pic>
        <p:nvPicPr>
          <p:cNvPr id="7170" name="Picture 2" descr="C:\Users\user\Pictures\2312365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357298"/>
            <a:ext cx="7241541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85835282_large_1333868824_cvetochniemotivi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0099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Нежный</a:t>
            </a:r>
            <a:endParaRPr lang="ru-RU" dirty="0"/>
          </a:p>
        </p:txBody>
      </p:sp>
      <p:pic>
        <p:nvPicPr>
          <p:cNvPr id="9218" name="Picture 2" descr="C:\Users\user\Pictures\102341779_large_4809770_p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8667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Изображение Весны- Красны на цветущем лугу.</vt:lpstr>
      <vt:lpstr>Угадай загадку.</vt:lpstr>
      <vt:lpstr>Пёстрый</vt:lpstr>
      <vt:lpstr>Розовый, белый</vt:lpstr>
      <vt:lpstr>Слайд 5</vt:lpstr>
      <vt:lpstr>Голубой </vt:lpstr>
      <vt:lpstr>Жёлтый</vt:lpstr>
      <vt:lpstr>Слайд 8</vt:lpstr>
      <vt:lpstr>Нежный</vt:lpstr>
      <vt:lpstr>Фиолетовый</vt:lpstr>
      <vt:lpstr>Белый</vt:lpstr>
      <vt:lpstr>ЖЕЛАЮ УСПЕХОВ!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Изображение Весны- Красны на цветущем лугу.</dc:title>
  <dc:creator>user</dc:creator>
  <cp:lastModifiedBy>user</cp:lastModifiedBy>
  <cp:revision>5</cp:revision>
  <dcterms:created xsi:type="dcterms:W3CDTF">2013-12-03T12:33:26Z</dcterms:created>
  <dcterms:modified xsi:type="dcterms:W3CDTF">2013-12-03T13:12:11Z</dcterms:modified>
</cp:coreProperties>
</file>