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70" r:id="rId3"/>
    <p:sldId id="258" r:id="rId4"/>
    <p:sldId id="260" r:id="rId5"/>
    <p:sldId id="261" r:id="rId6"/>
    <p:sldId id="259" r:id="rId7"/>
    <p:sldId id="263" r:id="rId8"/>
    <p:sldId id="262" r:id="rId9"/>
    <p:sldId id="265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8DDF0C0-42BA-4D68-A94F-AF8FEF35E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72509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1A52-A887-4620-A16E-9F011791F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89420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3EBAF9-9BF7-41E5-AACE-59C2A70CA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8271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8F99-A92D-4AC7-A0D9-BE777E142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2743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02132-4A34-4475-B8E3-3FC7A729B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1279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F55C-3089-4D1F-B9B0-E18464B4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79864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19E2-4160-4BB0-9671-B002A8AD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7894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ADB9E-0866-4601-9334-618DA31AF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2455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B8A2-F37A-444B-8D87-7F71D50F8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34318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32F4-2F1C-4896-A029-79869168F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06103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6837-FB6F-444D-961E-A545F09D6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4756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6579-E930-4849-8E7B-84FB01D3B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86247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3538-45D5-4AC0-B692-FB36F7996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31695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83767C-2954-420A-BCAF-BB3FEB752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2707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91C6F7A-BA2D-4129-A56E-2766E195D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17" r:id="rId2"/>
    <p:sldLayoutId id="2147483925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6" r:id="rId9"/>
    <p:sldLayoutId id="2147483923" r:id="rId10"/>
    <p:sldLayoutId id="2147483927" r:id="rId11"/>
    <p:sldLayoutId id="2147483928" r:id="rId12"/>
    <p:sldLayoutId id="2147483929" r:id="rId13"/>
    <p:sldLayoutId id="2147483930" r:id="rId14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4AA33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3120" y="5643790"/>
            <a:ext cx="7859712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Филина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рина Сергеевна,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педагог дополнительного образования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81225" y="250371"/>
            <a:ext cx="66675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i="1" kern="0" dirty="0" smtClean="0">
                <a:latin typeface="+mn-lt"/>
              </a:rPr>
              <a:t>МАОУ </a:t>
            </a:r>
            <a:r>
              <a:rPr lang="ru-RU" sz="2000" b="1" i="1" kern="0" dirty="0">
                <a:latin typeface="+mn-lt"/>
              </a:rPr>
              <a:t>гимназия №</a:t>
            </a:r>
            <a:r>
              <a:rPr lang="ru-RU" sz="2000" b="1" i="1" kern="0" dirty="0" smtClean="0">
                <a:latin typeface="+mn-lt"/>
              </a:rPr>
              <a:t>69 </a:t>
            </a:r>
            <a:r>
              <a:rPr lang="ru-RU" sz="2000" b="1" i="1" kern="0" dirty="0" err="1" smtClean="0">
                <a:latin typeface="+mn-lt"/>
              </a:rPr>
              <a:t>г.Липецка</a:t>
            </a:r>
            <a:endParaRPr lang="ru-RU" sz="2000" b="1" i="1" kern="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26474" r="21881" b="33674"/>
          <a:stretch/>
        </p:blipFill>
        <p:spPr bwMode="auto">
          <a:xfrm>
            <a:off x="1767570" y="1393145"/>
            <a:ext cx="7376430" cy="37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2113" y="1104900"/>
            <a:ext cx="8229600" cy="2279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i="1" smtClean="0"/>
              <a:t>Прекрасное и мудрое искусство Хохломы — одно из замечательных проявлений вечно юного и жизнерадостного народного творчества — учит нас видеть и любить красоту в простом и малом.</a:t>
            </a:r>
          </a:p>
        </p:txBody>
      </p:sp>
      <p:sp>
        <p:nvSpPr>
          <p:cNvPr id="21508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163" name="Picture 11" descr="hl6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18" y="3871287"/>
            <a:ext cx="2217708" cy="211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160" name="Picture 8" descr="hl14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268" y="4538274"/>
            <a:ext cx="1571550" cy="20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1" name="Picture 9" descr="hl26-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335" y="3534775"/>
            <a:ext cx="1379312" cy="1839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9" name="Picture 7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159" y="4934487"/>
            <a:ext cx="2569168" cy="1923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890" y="3415034"/>
            <a:ext cx="2679944" cy="2006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41275"/>
            <a:ext cx="8229600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Демонстрация изделий</a:t>
            </a:r>
            <a:endParaRPr lang="ru-RU" sz="3200" dirty="0"/>
          </a:p>
        </p:txBody>
      </p:sp>
      <p:pic>
        <p:nvPicPr>
          <p:cNvPr id="60420" name="Picture 4" descr="hl5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445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hl7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72707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hl9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73843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hl11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27575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hl13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75615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hl16-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2510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hl18-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715963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 descr="hl22-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735263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 descr="hl23-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271780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3" descr="hl34-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709613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0" name="Picture 44" descr="hl17-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78155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1" name="Picture 45" descr="hl24-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854575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2" name="Picture 46" descr="hl28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400675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4" name="Picture 48" descr="hl30-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767013"/>
            <a:ext cx="19050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5" name="Picture 49" descr="hl31-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786188"/>
            <a:ext cx="1905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6" name="Picture 50" descr="hl32-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730250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 descr="C:\Users\Alex\Documents\Портфолио ФИС\Методическая копилка\РУССКИЕ УЗОРЫ\73.Vidi-rosp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9713"/>
            <a:ext cx="8739187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Презентации КРУЖОК\россия хохлом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40229"/>
            <a:ext cx="9144000" cy="56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631" y="511623"/>
            <a:ext cx="4865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FFFF00"/>
                </a:solidFill>
              </a:rPr>
              <a:t>Хохлома ты моя золотая,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Твой характер цветист без прикрас,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Над Россией жар-птицей взлетая,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Ты волнуешь придирчивый взгляд.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Чтоб светлели суровые лица,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Украшай вдохновенно дома,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0000"/>
                </a:solidFill>
              </a:rPr>
              <a:t>Чудодействуй в веках, мастерица,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i="1" dirty="0">
                <a:solidFill>
                  <a:srgbClr val="FFFF00"/>
                </a:solidFill>
              </a:rPr>
              <a:t>Золотая моя Хохлома!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09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614056" y="479806"/>
            <a:ext cx="537913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i="1" dirty="0" smtClean="0"/>
              <a:t>	Прекрасная </a:t>
            </a:r>
            <a:r>
              <a:rPr lang="ru-RU" sz="2000" i="1" dirty="0"/>
              <a:t>осенняя пора.... Выглянет солнышко из-за осенних туч, и сразу лес вспыхнет чудесным огнём. Золотом горят листья берёзок, клёнов, драгоценными рубинами краснеют спелые ягоды калины, рябины. А это уже не осенний лес, но такая же нарядная красочная деревянная посуда. Будто это не обыкновенные деревянные миски да ложки, ковши-братины да чаши, а золотые! Такую посуду и на царский стол поставить незазорно. </a:t>
            </a:r>
          </a:p>
        </p:txBody>
      </p:sp>
      <p:pic>
        <p:nvPicPr>
          <p:cNvPr id="6" name="Picture 3" descr="C:\Documents and Settings\Учитель\Рабочий стол\Экизы, композиции\ваз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3908" r="9964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082" y="4265458"/>
            <a:ext cx="3016969" cy="25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Учитель\Рабочий стол\Экизы, композиции\Узоры Марфы\утенок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85925"/>
            <a:ext cx="4474029" cy="42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658" y="1915"/>
            <a:ext cx="8229600" cy="10343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Золотая  хохлома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0" y="3933825"/>
            <a:ext cx="4038600" cy="2520950"/>
          </a:xfrm>
        </p:spPr>
        <p:txBody>
          <a:bodyPr>
            <a:normAutofit fontScale="92500"/>
          </a:bodyPr>
          <a:lstStyle/>
          <a:p>
            <a:pPr marL="0" indent="36353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900" dirty="0"/>
              <a:t>Для изделий Хохломы характерно сочетание красного и чёрного цвета с золотистым. </a:t>
            </a:r>
          </a:p>
          <a:p>
            <a:pPr marL="0" indent="36353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900" dirty="0"/>
              <a:t>Используются два типа росписи</a:t>
            </a:r>
            <a:r>
              <a:rPr lang="ru-RU" sz="1900" dirty="0" smtClean="0"/>
              <a:t>:</a:t>
            </a:r>
          </a:p>
          <a:p>
            <a:pPr marL="0" indent="36353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900" dirty="0" smtClean="0">
                <a:solidFill>
                  <a:srgbClr val="FFFF00"/>
                </a:solidFill>
              </a:rPr>
              <a:t> </a:t>
            </a:r>
            <a:r>
              <a:rPr lang="ru-RU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«верховая» </a:t>
            </a:r>
            <a:r>
              <a:rPr lang="ru-RU" sz="1900" dirty="0"/>
              <a:t>— красным и чёрным цветом на золотистом фоне </a:t>
            </a:r>
            <a:endParaRPr lang="ru-RU" sz="1900" dirty="0" smtClean="0"/>
          </a:p>
          <a:p>
            <a:pPr marL="0" indent="363538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 фон» </a:t>
            </a:r>
            <a:r>
              <a:rPr lang="ru-RU" sz="1900" dirty="0"/>
              <a:t>— золотистый силуэтный рисунок на цветном фоне. </a:t>
            </a:r>
          </a:p>
        </p:txBody>
      </p:sp>
      <p:pic>
        <p:nvPicPr>
          <p:cNvPr id="36886" name="Picture 22" descr="hl21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4049713"/>
            <a:ext cx="1736725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87" name="Picture 23" descr="hl25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4040188"/>
            <a:ext cx="1743075" cy="23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225425" y="1109663"/>
            <a:ext cx="45720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63538">
              <a:defRPr/>
            </a:pPr>
            <a:r>
              <a:rPr lang="ru-RU" sz="1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Золотая хохлома </a:t>
            </a:r>
            <a:r>
              <a:rPr lang="ru-RU" sz="1900" dirty="0"/>
              <a:t>— это огненные краски узоров, которые складываются из разнообразных завитков трав, цветов и ягод и восхищают нас своей неповторимой торжественной красотой, богатством фантазии. </a:t>
            </a:r>
          </a:p>
          <a:p>
            <a:pPr indent="363538">
              <a:defRPr/>
            </a:pPr>
            <a:r>
              <a:rPr lang="ru-RU" sz="1900" dirty="0"/>
              <a:t>Хохлома всегда роскошна, наполнена каким-то радостным светом, по-праздничному красочна.</a:t>
            </a:r>
          </a:p>
        </p:txBody>
      </p:sp>
      <p:sp>
        <p:nvSpPr>
          <p:cNvPr id="15367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9615" r="5048" b="8654"/>
          <a:stretch>
            <a:fillRect/>
          </a:stretch>
        </p:blipFill>
        <p:spPr bwMode="auto">
          <a:xfrm>
            <a:off x="4459458" y="1355155"/>
            <a:ext cx="3643533" cy="247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99" y="-27799"/>
            <a:ext cx="8229600" cy="911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Из истории Хохломы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003300"/>
            <a:ext cx="4038600" cy="3567113"/>
          </a:xfrm>
        </p:spPr>
        <p:txBody>
          <a:bodyPr/>
          <a:lstStyle/>
          <a:p>
            <a:pPr marL="0" indent="539750" eaLnBrk="1" hangingPunct="1">
              <a:buFontTx/>
              <a:buNone/>
            </a:pPr>
            <a:r>
              <a:rPr lang="ru-RU" sz="2000" dirty="0" smtClean="0"/>
              <a:t>Хохломская роспись по дереву — один из самых знаменитых русских народных художественных промыслов, и расположен он в Нижегородской области. </a:t>
            </a:r>
          </a:p>
          <a:p>
            <a:pPr marL="0" indent="539750" eaLnBrk="1" hangingPunct="1">
              <a:buFontTx/>
              <a:buNone/>
            </a:pPr>
            <a:r>
              <a:rPr lang="ru-RU" sz="2000" dirty="0" smtClean="0"/>
              <a:t>Название промысла произошло от названия села Хохлома, где традиционно изготовляли и продавали изделия хохломской росписи. </a:t>
            </a:r>
          </a:p>
        </p:txBody>
      </p:sp>
      <p:pic>
        <p:nvPicPr>
          <p:cNvPr id="37893" name="Picture 5" descr="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525" y="4778375"/>
            <a:ext cx="1362075" cy="1819275"/>
          </a:xfrm>
          <a:effectLst>
            <a:softEdge rad="112500"/>
          </a:effec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098925" y="3594100"/>
            <a:ext cx="4249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9750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Изделия отличает оригинальная техника окраски дерева в золотистый цвет без применения золота. Выточенные из дерева предметы, в основном посуда, после специальной обработки расписывают растительным узором в свободной кистевой манере письма, а затем покрывают лаком и закаляют в специальной печи.</a:t>
            </a:r>
          </a:p>
        </p:txBody>
      </p:sp>
      <p:pic>
        <p:nvPicPr>
          <p:cNvPr id="37895" name="Picture 7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77" y="4756590"/>
            <a:ext cx="13620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7" name="Picture 9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4778375"/>
            <a:ext cx="13620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9" name="Picture 11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50" y="1817285"/>
            <a:ext cx="2154090" cy="1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1" name="Picture 13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30" y="647115"/>
            <a:ext cx="2230952" cy="167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2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7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075" y="4756590"/>
            <a:ext cx="13620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048" y="1817285"/>
            <a:ext cx="2154090" cy="1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3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628" y="647115"/>
            <a:ext cx="2230952" cy="167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" y="904875"/>
            <a:ext cx="5095875" cy="5341938"/>
          </a:xfrm>
        </p:spPr>
        <p:txBody>
          <a:bodyPr/>
          <a:lstStyle/>
          <a:p>
            <a:pPr marL="1588" indent="36195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Зарождение хохломского промысла искусствоведы относят ко второй половине XVII века. </a:t>
            </a:r>
          </a:p>
          <a:p>
            <a:pPr marL="1588" indent="36195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Впервые упоминание об этом селе встречается в документах XVI века. </a:t>
            </a:r>
          </a:p>
          <a:p>
            <a:pPr marL="1588" indent="36195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Еще при Иване Грозном о Хохломе знали как о лесном участке под названием «Хохломская Ухожея» (Ухожея — место, расчищенное от леса под пашню). </a:t>
            </a:r>
          </a:p>
          <a:p>
            <a:pPr marL="1588" indent="36195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Деревянная посуда с самых древних времен была у русского человека в большом употреблении: ковши и скобкари в форме плывущей птицы, круглые братины, обеденные миски, ложки разных форм и размеров найдены в археологических раскопках еще X—XIII веков. </a:t>
            </a:r>
          </a:p>
          <a:p>
            <a:pPr marL="1588" indent="361950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Есть образцы, которые датируются несколькими тысячелетиями. </a:t>
            </a:r>
          </a:p>
        </p:txBody>
      </p:sp>
      <p:pic>
        <p:nvPicPr>
          <p:cNvPr id="32772" name="Picture 4" descr="hl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820" y="1370843"/>
            <a:ext cx="3323484" cy="312359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464175" y="4657725"/>
            <a:ext cx="3406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/>
              <a:t>Река Узола, вдоль которой расположены деревни, где родилась Хохлома</a:t>
            </a:r>
            <a:r>
              <a:rPr lang="en-US"/>
              <a:t> </a:t>
            </a:r>
          </a:p>
        </p:txBody>
      </p:sp>
      <p:sp>
        <p:nvSpPr>
          <p:cNvPr id="1434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775" y="504336"/>
            <a:ext cx="8229600" cy="669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>Азбука росписи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1638" y="1546225"/>
            <a:ext cx="8229600" cy="3863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Азбука хохломской росписи: травные мотивы, элементы росписи </a:t>
            </a:r>
            <a:r>
              <a:rPr lang="ru-RU" sz="2800" dirty="0" smtClean="0">
                <a:solidFill>
                  <a:srgbClr val="FFFF00"/>
                </a:solidFill>
              </a:rPr>
              <a:t>«под листок», «под фон», «Кудрина»,  «ягодки».</a:t>
            </a:r>
          </a:p>
        </p:txBody>
      </p:sp>
      <p:pic>
        <p:nvPicPr>
          <p:cNvPr id="48132" name="Picture 4" descr="hl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625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hl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4718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hl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49625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l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9625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hl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4718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hl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96252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hl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34718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7" descr="hl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471863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-33338" y="4929188"/>
            <a:ext cx="9155113" cy="1917700"/>
            <a:chOff x="-7" y="3065"/>
            <a:chExt cx="5767" cy="1208"/>
          </a:xfrm>
          <a:solidFill>
            <a:srgbClr val="FFFF00"/>
          </a:solidFill>
        </p:grpSpPr>
        <p:grpSp>
          <p:nvGrpSpPr>
            <p:cNvPr id="3" name="Group 158"/>
            <p:cNvGrpSpPr>
              <a:grpSpLocks/>
            </p:cNvGrpSpPr>
            <p:nvPr/>
          </p:nvGrpSpPr>
          <p:grpSpPr bwMode="auto">
            <a:xfrm>
              <a:off x="-7" y="3065"/>
              <a:ext cx="5767" cy="1208"/>
              <a:chOff x="-7" y="3121"/>
              <a:chExt cx="5767" cy="1208"/>
            </a:xfrm>
            <a:grpFill/>
          </p:grpSpPr>
          <p:sp>
            <p:nvSpPr>
              <p:cNvPr id="46138" name="Rectangle 58"/>
              <p:cNvSpPr>
                <a:spLocks noChangeArrowheads="1"/>
              </p:cNvSpPr>
              <p:nvPr/>
            </p:nvSpPr>
            <p:spPr bwMode="auto">
              <a:xfrm>
                <a:off x="-7" y="3121"/>
                <a:ext cx="5767" cy="120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6139" name="AutoShape 59"/>
              <p:cNvSpPr>
                <a:spLocks noChangeArrowheads="1"/>
              </p:cNvSpPr>
              <p:nvPr/>
            </p:nvSpPr>
            <p:spPr bwMode="auto">
              <a:xfrm rot="34114094">
                <a:off x="598" y="3728"/>
                <a:ext cx="253" cy="323"/>
              </a:xfrm>
              <a:prstGeom prst="moon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0" name="AutoShape 60"/>
              <p:cNvSpPr>
                <a:spLocks noChangeArrowheads="1"/>
              </p:cNvSpPr>
              <p:nvPr/>
            </p:nvSpPr>
            <p:spPr bwMode="auto">
              <a:xfrm rot="8505467">
                <a:off x="1973" y="3311"/>
                <a:ext cx="253" cy="323"/>
              </a:xfrm>
              <a:prstGeom prst="moon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1" name="AutoShape 61"/>
              <p:cNvSpPr>
                <a:spLocks noChangeArrowheads="1"/>
              </p:cNvSpPr>
              <p:nvPr/>
            </p:nvSpPr>
            <p:spPr bwMode="auto">
              <a:xfrm rot="34695974">
                <a:off x="3846" y="3798"/>
                <a:ext cx="253" cy="323"/>
              </a:xfrm>
              <a:prstGeom prst="moon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6142" name="AutoShape 62"/>
              <p:cNvSpPr>
                <a:spLocks noChangeArrowheads="1"/>
              </p:cNvSpPr>
              <p:nvPr/>
            </p:nvSpPr>
            <p:spPr bwMode="auto">
              <a:xfrm rot="6996104">
                <a:off x="4804" y="3296"/>
                <a:ext cx="253" cy="323"/>
              </a:xfrm>
              <a:prstGeom prst="moon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3" name="Freeform 63"/>
              <p:cNvSpPr>
                <a:spLocks/>
              </p:cNvSpPr>
              <p:nvPr/>
            </p:nvSpPr>
            <p:spPr bwMode="auto">
              <a:xfrm>
                <a:off x="319" y="3557"/>
                <a:ext cx="4774" cy="259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1200" y="356"/>
                  </a:cxn>
                  <a:cxn ang="0">
                    <a:pos x="2526" y="2"/>
                  </a:cxn>
                  <a:cxn ang="0">
                    <a:pos x="3879" y="342"/>
                  </a:cxn>
                  <a:cxn ang="0">
                    <a:pos x="4774" y="93"/>
                  </a:cxn>
                </a:cxnLst>
                <a:rect l="0" t="0" r="r" b="b"/>
                <a:pathLst>
                  <a:path w="4774" h="377">
                    <a:moveTo>
                      <a:pt x="0" y="127"/>
                    </a:moveTo>
                    <a:cubicBezTo>
                      <a:pt x="389" y="252"/>
                      <a:pt x="779" y="377"/>
                      <a:pt x="1200" y="356"/>
                    </a:cubicBezTo>
                    <a:cubicBezTo>
                      <a:pt x="1621" y="335"/>
                      <a:pt x="2080" y="4"/>
                      <a:pt x="2526" y="2"/>
                    </a:cubicBezTo>
                    <a:cubicBezTo>
                      <a:pt x="2972" y="0"/>
                      <a:pt x="3504" y="327"/>
                      <a:pt x="3879" y="342"/>
                    </a:cubicBezTo>
                    <a:cubicBezTo>
                      <a:pt x="4254" y="357"/>
                      <a:pt x="4625" y="134"/>
                      <a:pt x="4774" y="93"/>
                    </a:cubicBezTo>
                  </a:path>
                </a:pathLst>
              </a:custGeom>
              <a:grp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4" name="AutoShape 64"/>
              <p:cNvSpPr>
                <a:spLocks noChangeArrowheads="1"/>
              </p:cNvSpPr>
              <p:nvPr/>
            </p:nvSpPr>
            <p:spPr bwMode="auto">
              <a:xfrm rot="29503187">
                <a:off x="5073" y="3506"/>
                <a:ext cx="253" cy="323"/>
              </a:xfrm>
              <a:prstGeom prst="moon">
                <a:avLst>
                  <a:gd name="adj" fmla="val 50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4009" y="3768"/>
                <a:ext cx="397" cy="408"/>
                <a:chOff x="755" y="2491"/>
                <a:chExt cx="397" cy="408"/>
              </a:xfrm>
              <a:grpFill/>
            </p:grpSpPr>
            <p:sp>
              <p:nvSpPr>
                <p:cNvPr id="46146" name="Freeform 66"/>
                <p:cNvSpPr>
                  <a:spLocks/>
                </p:cNvSpPr>
                <p:nvPr/>
              </p:nvSpPr>
              <p:spPr bwMode="auto">
                <a:xfrm>
                  <a:off x="755" y="2491"/>
                  <a:ext cx="168" cy="360"/>
                </a:xfrm>
                <a:custGeom>
                  <a:avLst/>
                  <a:gdLst/>
                  <a:ahLst/>
                  <a:cxnLst>
                    <a:cxn ang="0">
                      <a:pos x="8" y="340"/>
                    </a:cxn>
                    <a:cxn ang="0">
                      <a:pos x="133" y="209"/>
                    </a:cxn>
                    <a:cxn ang="0">
                      <a:pos x="22" y="14"/>
                    </a:cxn>
                    <a:cxn ang="0">
                      <a:pos x="126" y="125"/>
                    </a:cxn>
                    <a:cxn ang="0">
                      <a:pos x="161" y="222"/>
                    </a:cxn>
                    <a:cxn ang="0">
                      <a:pos x="85" y="327"/>
                    </a:cxn>
                    <a:cxn ang="0">
                      <a:pos x="8" y="340"/>
                    </a:cxn>
                  </a:cxnLst>
                  <a:rect l="0" t="0" r="r" b="b"/>
                  <a:pathLst>
                    <a:path w="168" h="360">
                      <a:moveTo>
                        <a:pt x="8" y="340"/>
                      </a:moveTo>
                      <a:cubicBezTo>
                        <a:pt x="16" y="320"/>
                        <a:pt x="131" y="263"/>
                        <a:pt x="133" y="209"/>
                      </a:cubicBezTo>
                      <a:cubicBezTo>
                        <a:pt x="135" y="155"/>
                        <a:pt x="23" y="28"/>
                        <a:pt x="22" y="14"/>
                      </a:cubicBezTo>
                      <a:cubicBezTo>
                        <a:pt x="21" y="0"/>
                        <a:pt x="103" y="90"/>
                        <a:pt x="126" y="125"/>
                      </a:cubicBezTo>
                      <a:cubicBezTo>
                        <a:pt x="149" y="160"/>
                        <a:pt x="168" y="188"/>
                        <a:pt x="161" y="222"/>
                      </a:cubicBezTo>
                      <a:cubicBezTo>
                        <a:pt x="154" y="256"/>
                        <a:pt x="114" y="306"/>
                        <a:pt x="85" y="327"/>
                      </a:cubicBezTo>
                      <a:cubicBezTo>
                        <a:pt x="56" y="348"/>
                        <a:pt x="0" y="360"/>
                        <a:pt x="8" y="3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5" name="Group 67"/>
                <p:cNvGrpSpPr>
                  <a:grpSpLocks/>
                </p:cNvGrpSpPr>
                <p:nvPr/>
              </p:nvGrpSpPr>
              <p:grpSpPr bwMode="auto">
                <a:xfrm>
                  <a:off x="777" y="2501"/>
                  <a:ext cx="375" cy="398"/>
                  <a:chOff x="777" y="2501"/>
                  <a:chExt cx="375" cy="398"/>
                </a:xfrm>
                <a:grpFill/>
              </p:grpSpPr>
              <p:sp>
                <p:nvSpPr>
                  <p:cNvPr id="46148" name="Freeform 68"/>
                  <p:cNvSpPr>
                    <a:spLocks/>
                  </p:cNvSpPr>
                  <p:nvPr/>
                </p:nvSpPr>
                <p:spPr bwMode="auto">
                  <a:xfrm>
                    <a:off x="777" y="2501"/>
                    <a:ext cx="326" cy="1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46" y="81"/>
                      </a:cxn>
                      <a:cxn ang="0">
                        <a:pos x="326" y="88"/>
                      </a:cxn>
                      <a:cxn ang="0">
                        <a:pos x="146" y="10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26" h="118">
                        <a:moveTo>
                          <a:pt x="0" y="4"/>
                        </a:moveTo>
                        <a:cubicBezTo>
                          <a:pt x="0" y="0"/>
                          <a:pt x="92" y="67"/>
                          <a:pt x="146" y="81"/>
                        </a:cubicBezTo>
                        <a:cubicBezTo>
                          <a:pt x="200" y="95"/>
                          <a:pt x="326" y="92"/>
                          <a:pt x="326" y="88"/>
                        </a:cubicBezTo>
                        <a:cubicBezTo>
                          <a:pt x="326" y="84"/>
                          <a:pt x="197" y="118"/>
                          <a:pt x="146" y="108"/>
                        </a:cubicBezTo>
                        <a:cubicBezTo>
                          <a:pt x="95" y="98"/>
                          <a:pt x="0" y="8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149" name="Freeform 69"/>
                  <p:cNvSpPr>
                    <a:spLocks/>
                  </p:cNvSpPr>
                  <p:nvPr/>
                </p:nvSpPr>
                <p:spPr bwMode="auto">
                  <a:xfrm>
                    <a:off x="804" y="2539"/>
                    <a:ext cx="168" cy="360"/>
                  </a:xfrm>
                  <a:custGeom>
                    <a:avLst/>
                    <a:gdLst/>
                    <a:ahLst/>
                    <a:cxnLst>
                      <a:cxn ang="0">
                        <a:pos x="8" y="340"/>
                      </a:cxn>
                      <a:cxn ang="0">
                        <a:pos x="133" y="209"/>
                      </a:cxn>
                      <a:cxn ang="0">
                        <a:pos x="22" y="14"/>
                      </a:cxn>
                      <a:cxn ang="0">
                        <a:pos x="126" y="125"/>
                      </a:cxn>
                      <a:cxn ang="0">
                        <a:pos x="161" y="222"/>
                      </a:cxn>
                      <a:cxn ang="0">
                        <a:pos x="85" y="327"/>
                      </a:cxn>
                      <a:cxn ang="0">
                        <a:pos x="8" y="340"/>
                      </a:cxn>
                    </a:cxnLst>
                    <a:rect l="0" t="0" r="r" b="b"/>
                    <a:pathLst>
                      <a:path w="168" h="360">
                        <a:moveTo>
                          <a:pt x="8" y="340"/>
                        </a:moveTo>
                        <a:cubicBezTo>
                          <a:pt x="16" y="320"/>
                          <a:pt x="131" y="263"/>
                          <a:pt x="133" y="209"/>
                        </a:cubicBezTo>
                        <a:cubicBezTo>
                          <a:pt x="135" y="155"/>
                          <a:pt x="23" y="28"/>
                          <a:pt x="22" y="14"/>
                        </a:cubicBezTo>
                        <a:cubicBezTo>
                          <a:pt x="21" y="0"/>
                          <a:pt x="103" y="90"/>
                          <a:pt x="126" y="125"/>
                        </a:cubicBezTo>
                        <a:cubicBezTo>
                          <a:pt x="149" y="160"/>
                          <a:pt x="168" y="188"/>
                          <a:pt x="161" y="222"/>
                        </a:cubicBezTo>
                        <a:cubicBezTo>
                          <a:pt x="154" y="256"/>
                          <a:pt x="114" y="306"/>
                          <a:pt x="85" y="327"/>
                        </a:cubicBezTo>
                        <a:cubicBezTo>
                          <a:pt x="56" y="348"/>
                          <a:pt x="0" y="360"/>
                          <a:pt x="8" y="34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150" name="Freeform 70"/>
                  <p:cNvSpPr>
                    <a:spLocks/>
                  </p:cNvSpPr>
                  <p:nvPr/>
                </p:nvSpPr>
                <p:spPr bwMode="auto">
                  <a:xfrm>
                    <a:off x="826" y="2549"/>
                    <a:ext cx="326" cy="1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46" y="81"/>
                      </a:cxn>
                      <a:cxn ang="0">
                        <a:pos x="326" y="88"/>
                      </a:cxn>
                      <a:cxn ang="0">
                        <a:pos x="146" y="10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26" h="118">
                        <a:moveTo>
                          <a:pt x="0" y="4"/>
                        </a:moveTo>
                        <a:cubicBezTo>
                          <a:pt x="0" y="0"/>
                          <a:pt x="92" y="67"/>
                          <a:pt x="146" y="81"/>
                        </a:cubicBezTo>
                        <a:cubicBezTo>
                          <a:pt x="200" y="95"/>
                          <a:pt x="326" y="92"/>
                          <a:pt x="326" y="88"/>
                        </a:cubicBezTo>
                        <a:cubicBezTo>
                          <a:pt x="326" y="84"/>
                          <a:pt x="197" y="118"/>
                          <a:pt x="146" y="108"/>
                        </a:cubicBezTo>
                        <a:cubicBezTo>
                          <a:pt x="95" y="98"/>
                          <a:pt x="0" y="8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15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971" y="2659"/>
                    <a:ext cx="62" cy="6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768" y="3713"/>
                <a:ext cx="397" cy="408"/>
                <a:chOff x="755" y="2491"/>
                <a:chExt cx="397" cy="408"/>
              </a:xfrm>
              <a:grpFill/>
            </p:grpSpPr>
            <p:sp>
              <p:nvSpPr>
                <p:cNvPr id="46153" name="Freeform 73"/>
                <p:cNvSpPr>
                  <a:spLocks/>
                </p:cNvSpPr>
                <p:nvPr/>
              </p:nvSpPr>
              <p:spPr bwMode="auto">
                <a:xfrm>
                  <a:off x="755" y="2491"/>
                  <a:ext cx="168" cy="360"/>
                </a:xfrm>
                <a:custGeom>
                  <a:avLst/>
                  <a:gdLst/>
                  <a:ahLst/>
                  <a:cxnLst>
                    <a:cxn ang="0">
                      <a:pos x="8" y="340"/>
                    </a:cxn>
                    <a:cxn ang="0">
                      <a:pos x="133" y="209"/>
                    </a:cxn>
                    <a:cxn ang="0">
                      <a:pos x="22" y="14"/>
                    </a:cxn>
                    <a:cxn ang="0">
                      <a:pos x="126" y="125"/>
                    </a:cxn>
                    <a:cxn ang="0">
                      <a:pos x="161" y="222"/>
                    </a:cxn>
                    <a:cxn ang="0">
                      <a:pos x="85" y="327"/>
                    </a:cxn>
                    <a:cxn ang="0">
                      <a:pos x="8" y="340"/>
                    </a:cxn>
                  </a:cxnLst>
                  <a:rect l="0" t="0" r="r" b="b"/>
                  <a:pathLst>
                    <a:path w="168" h="360">
                      <a:moveTo>
                        <a:pt x="8" y="340"/>
                      </a:moveTo>
                      <a:cubicBezTo>
                        <a:pt x="16" y="320"/>
                        <a:pt x="131" y="263"/>
                        <a:pt x="133" y="209"/>
                      </a:cubicBezTo>
                      <a:cubicBezTo>
                        <a:pt x="135" y="155"/>
                        <a:pt x="23" y="28"/>
                        <a:pt x="22" y="14"/>
                      </a:cubicBezTo>
                      <a:cubicBezTo>
                        <a:pt x="21" y="0"/>
                        <a:pt x="103" y="90"/>
                        <a:pt x="126" y="125"/>
                      </a:cubicBezTo>
                      <a:cubicBezTo>
                        <a:pt x="149" y="160"/>
                        <a:pt x="168" y="188"/>
                        <a:pt x="161" y="222"/>
                      </a:cubicBezTo>
                      <a:cubicBezTo>
                        <a:pt x="154" y="256"/>
                        <a:pt x="114" y="306"/>
                        <a:pt x="85" y="327"/>
                      </a:cubicBezTo>
                      <a:cubicBezTo>
                        <a:pt x="56" y="348"/>
                        <a:pt x="0" y="360"/>
                        <a:pt x="8" y="3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7" name="Group 74"/>
                <p:cNvGrpSpPr>
                  <a:grpSpLocks/>
                </p:cNvGrpSpPr>
                <p:nvPr/>
              </p:nvGrpSpPr>
              <p:grpSpPr bwMode="auto">
                <a:xfrm>
                  <a:off x="777" y="2501"/>
                  <a:ext cx="375" cy="398"/>
                  <a:chOff x="777" y="2501"/>
                  <a:chExt cx="375" cy="398"/>
                </a:xfrm>
                <a:grpFill/>
              </p:grpSpPr>
              <p:sp>
                <p:nvSpPr>
                  <p:cNvPr id="46155" name="Freeform 75"/>
                  <p:cNvSpPr>
                    <a:spLocks/>
                  </p:cNvSpPr>
                  <p:nvPr/>
                </p:nvSpPr>
                <p:spPr bwMode="auto">
                  <a:xfrm>
                    <a:off x="777" y="2501"/>
                    <a:ext cx="326" cy="1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46" y="81"/>
                      </a:cxn>
                      <a:cxn ang="0">
                        <a:pos x="326" y="88"/>
                      </a:cxn>
                      <a:cxn ang="0">
                        <a:pos x="146" y="10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26" h="118">
                        <a:moveTo>
                          <a:pt x="0" y="4"/>
                        </a:moveTo>
                        <a:cubicBezTo>
                          <a:pt x="0" y="0"/>
                          <a:pt x="92" y="67"/>
                          <a:pt x="146" y="81"/>
                        </a:cubicBezTo>
                        <a:cubicBezTo>
                          <a:pt x="200" y="95"/>
                          <a:pt x="326" y="92"/>
                          <a:pt x="326" y="88"/>
                        </a:cubicBezTo>
                        <a:cubicBezTo>
                          <a:pt x="326" y="84"/>
                          <a:pt x="197" y="118"/>
                          <a:pt x="146" y="108"/>
                        </a:cubicBezTo>
                        <a:cubicBezTo>
                          <a:pt x="95" y="98"/>
                          <a:pt x="0" y="8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156" name="Freeform 76"/>
                  <p:cNvSpPr>
                    <a:spLocks/>
                  </p:cNvSpPr>
                  <p:nvPr/>
                </p:nvSpPr>
                <p:spPr bwMode="auto">
                  <a:xfrm>
                    <a:off x="804" y="2539"/>
                    <a:ext cx="168" cy="360"/>
                  </a:xfrm>
                  <a:custGeom>
                    <a:avLst/>
                    <a:gdLst/>
                    <a:ahLst/>
                    <a:cxnLst>
                      <a:cxn ang="0">
                        <a:pos x="8" y="340"/>
                      </a:cxn>
                      <a:cxn ang="0">
                        <a:pos x="133" y="209"/>
                      </a:cxn>
                      <a:cxn ang="0">
                        <a:pos x="22" y="14"/>
                      </a:cxn>
                      <a:cxn ang="0">
                        <a:pos x="126" y="125"/>
                      </a:cxn>
                      <a:cxn ang="0">
                        <a:pos x="161" y="222"/>
                      </a:cxn>
                      <a:cxn ang="0">
                        <a:pos x="85" y="327"/>
                      </a:cxn>
                      <a:cxn ang="0">
                        <a:pos x="8" y="340"/>
                      </a:cxn>
                    </a:cxnLst>
                    <a:rect l="0" t="0" r="r" b="b"/>
                    <a:pathLst>
                      <a:path w="168" h="360">
                        <a:moveTo>
                          <a:pt x="8" y="340"/>
                        </a:moveTo>
                        <a:cubicBezTo>
                          <a:pt x="16" y="320"/>
                          <a:pt x="131" y="263"/>
                          <a:pt x="133" y="209"/>
                        </a:cubicBezTo>
                        <a:cubicBezTo>
                          <a:pt x="135" y="155"/>
                          <a:pt x="23" y="28"/>
                          <a:pt x="22" y="14"/>
                        </a:cubicBezTo>
                        <a:cubicBezTo>
                          <a:pt x="21" y="0"/>
                          <a:pt x="103" y="90"/>
                          <a:pt x="126" y="125"/>
                        </a:cubicBezTo>
                        <a:cubicBezTo>
                          <a:pt x="149" y="160"/>
                          <a:pt x="168" y="188"/>
                          <a:pt x="161" y="222"/>
                        </a:cubicBezTo>
                        <a:cubicBezTo>
                          <a:pt x="154" y="256"/>
                          <a:pt x="114" y="306"/>
                          <a:pt x="85" y="327"/>
                        </a:cubicBezTo>
                        <a:cubicBezTo>
                          <a:pt x="56" y="348"/>
                          <a:pt x="0" y="360"/>
                          <a:pt x="8" y="34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157" name="Freeform 77"/>
                  <p:cNvSpPr>
                    <a:spLocks/>
                  </p:cNvSpPr>
                  <p:nvPr/>
                </p:nvSpPr>
                <p:spPr bwMode="auto">
                  <a:xfrm>
                    <a:off x="826" y="2549"/>
                    <a:ext cx="326" cy="1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46" y="81"/>
                      </a:cxn>
                      <a:cxn ang="0">
                        <a:pos x="326" y="88"/>
                      </a:cxn>
                      <a:cxn ang="0">
                        <a:pos x="146" y="10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26" h="118">
                        <a:moveTo>
                          <a:pt x="0" y="4"/>
                        </a:moveTo>
                        <a:cubicBezTo>
                          <a:pt x="0" y="0"/>
                          <a:pt x="92" y="67"/>
                          <a:pt x="146" y="81"/>
                        </a:cubicBezTo>
                        <a:cubicBezTo>
                          <a:pt x="200" y="95"/>
                          <a:pt x="326" y="92"/>
                          <a:pt x="326" y="88"/>
                        </a:cubicBezTo>
                        <a:cubicBezTo>
                          <a:pt x="326" y="84"/>
                          <a:pt x="197" y="118"/>
                          <a:pt x="146" y="108"/>
                        </a:cubicBezTo>
                        <a:cubicBezTo>
                          <a:pt x="95" y="98"/>
                          <a:pt x="0" y="8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15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971" y="2659"/>
                    <a:ext cx="62" cy="69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8" name="Group 86"/>
              <p:cNvGrpSpPr>
                <a:grpSpLocks/>
              </p:cNvGrpSpPr>
              <p:nvPr/>
            </p:nvGrpSpPr>
            <p:grpSpPr bwMode="auto">
              <a:xfrm>
                <a:off x="4840" y="3178"/>
                <a:ext cx="920" cy="424"/>
                <a:chOff x="2117" y="1894"/>
                <a:chExt cx="920" cy="424"/>
              </a:xfrm>
              <a:grpFill/>
            </p:grpSpPr>
            <p:sp>
              <p:nvSpPr>
                <p:cNvPr id="46167" name="Freeform 87"/>
                <p:cNvSpPr>
                  <a:spLocks/>
                </p:cNvSpPr>
                <p:nvPr/>
              </p:nvSpPr>
              <p:spPr bwMode="auto">
                <a:xfrm>
                  <a:off x="2117" y="1983"/>
                  <a:ext cx="272" cy="335"/>
                </a:xfrm>
                <a:custGeom>
                  <a:avLst/>
                  <a:gdLst/>
                  <a:ahLst/>
                  <a:cxnLst>
                    <a:cxn ang="0">
                      <a:pos x="20" y="30"/>
                    </a:cxn>
                    <a:cxn ang="0">
                      <a:pos x="187" y="57"/>
                    </a:cxn>
                    <a:cxn ang="0">
                      <a:pos x="215" y="120"/>
                    </a:cxn>
                    <a:cxn ang="0">
                      <a:pos x="222" y="252"/>
                    </a:cxn>
                    <a:cxn ang="0">
                      <a:pos x="187" y="328"/>
                    </a:cxn>
                    <a:cxn ang="0">
                      <a:pos x="263" y="210"/>
                    </a:cxn>
                    <a:cxn ang="0">
                      <a:pos x="243" y="64"/>
                    </a:cxn>
                    <a:cxn ang="0">
                      <a:pos x="194" y="30"/>
                    </a:cxn>
                    <a:cxn ang="0">
                      <a:pos x="69" y="2"/>
                    </a:cxn>
                    <a:cxn ang="0">
                      <a:pos x="20" y="30"/>
                    </a:cxn>
                  </a:cxnLst>
                  <a:rect l="0" t="0" r="r" b="b"/>
                  <a:pathLst>
                    <a:path w="272" h="335">
                      <a:moveTo>
                        <a:pt x="20" y="30"/>
                      </a:moveTo>
                      <a:cubicBezTo>
                        <a:pt x="40" y="39"/>
                        <a:pt x="155" y="42"/>
                        <a:pt x="187" y="57"/>
                      </a:cubicBezTo>
                      <a:cubicBezTo>
                        <a:pt x="219" y="72"/>
                        <a:pt x="209" y="88"/>
                        <a:pt x="215" y="120"/>
                      </a:cubicBezTo>
                      <a:cubicBezTo>
                        <a:pt x="221" y="152"/>
                        <a:pt x="227" y="217"/>
                        <a:pt x="222" y="252"/>
                      </a:cubicBezTo>
                      <a:cubicBezTo>
                        <a:pt x="217" y="287"/>
                        <a:pt x="180" y="335"/>
                        <a:pt x="187" y="328"/>
                      </a:cubicBezTo>
                      <a:cubicBezTo>
                        <a:pt x="194" y="321"/>
                        <a:pt x="254" y="254"/>
                        <a:pt x="263" y="210"/>
                      </a:cubicBezTo>
                      <a:cubicBezTo>
                        <a:pt x="272" y="166"/>
                        <a:pt x="254" y="94"/>
                        <a:pt x="243" y="64"/>
                      </a:cubicBezTo>
                      <a:cubicBezTo>
                        <a:pt x="232" y="34"/>
                        <a:pt x="223" y="40"/>
                        <a:pt x="194" y="30"/>
                      </a:cubicBezTo>
                      <a:cubicBezTo>
                        <a:pt x="165" y="20"/>
                        <a:pt x="97" y="4"/>
                        <a:pt x="69" y="2"/>
                      </a:cubicBezTo>
                      <a:cubicBezTo>
                        <a:pt x="41" y="0"/>
                        <a:pt x="0" y="21"/>
                        <a:pt x="20" y="3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168" name="Freeform 88"/>
                <p:cNvSpPr>
                  <a:spLocks/>
                </p:cNvSpPr>
                <p:nvPr/>
              </p:nvSpPr>
              <p:spPr bwMode="auto">
                <a:xfrm>
                  <a:off x="2329" y="2143"/>
                  <a:ext cx="452" cy="167"/>
                </a:xfrm>
                <a:custGeom>
                  <a:avLst/>
                  <a:gdLst/>
                  <a:ahLst/>
                  <a:cxnLst>
                    <a:cxn ang="0">
                      <a:pos x="3" y="106"/>
                    </a:cxn>
                    <a:cxn ang="0">
                      <a:pos x="169" y="16"/>
                    </a:cxn>
                    <a:cxn ang="0">
                      <a:pos x="440" y="9"/>
                    </a:cxn>
                    <a:cxn ang="0">
                      <a:pos x="239" y="30"/>
                    </a:cxn>
                    <a:cxn ang="0">
                      <a:pos x="148" y="51"/>
                    </a:cxn>
                    <a:cxn ang="0">
                      <a:pos x="3" y="106"/>
                    </a:cxn>
                  </a:cxnLst>
                  <a:rect l="0" t="0" r="r" b="b"/>
                  <a:pathLst>
                    <a:path w="452" h="112">
                      <a:moveTo>
                        <a:pt x="3" y="106"/>
                      </a:moveTo>
                      <a:cubicBezTo>
                        <a:pt x="6" y="100"/>
                        <a:pt x="96" y="32"/>
                        <a:pt x="169" y="16"/>
                      </a:cubicBezTo>
                      <a:cubicBezTo>
                        <a:pt x="242" y="0"/>
                        <a:pt x="428" y="7"/>
                        <a:pt x="440" y="9"/>
                      </a:cubicBezTo>
                      <a:cubicBezTo>
                        <a:pt x="452" y="11"/>
                        <a:pt x="288" y="23"/>
                        <a:pt x="239" y="30"/>
                      </a:cubicBezTo>
                      <a:cubicBezTo>
                        <a:pt x="190" y="37"/>
                        <a:pt x="190" y="36"/>
                        <a:pt x="148" y="51"/>
                      </a:cubicBezTo>
                      <a:cubicBezTo>
                        <a:pt x="106" y="66"/>
                        <a:pt x="0" y="112"/>
                        <a:pt x="3" y="10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169" name="Freeform 89"/>
                <p:cNvSpPr>
                  <a:spLocks/>
                </p:cNvSpPr>
                <p:nvPr/>
              </p:nvSpPr>
              <p:spPr bwMode="auto">
                <a:xfrm>
                  <a:off x="2336" y="1963"/>
                  <a:ext cx="120" cy="211"/>
                </a:xfrm>
                <a:custGeom>
                  <a:avLst/>
                  <a:gdLst/>
                  <a:ahLst/>
                  <a:cxnLst>
                    <a:cxn ang="0">
                      <a:pos x="3" y="15"/>
                    </a:cxn>
                    <a:cxn ang="0">
                      <a:pos x="65" y="119"/>
                    </a:cxn>
                    <a:cxn ang="0">
                      <a:pos x="51" y="209"/>
                    </a:cxn>
                    <a:cxn ang="0">
                      <a:pos x="114" y="105"/>
                    </a:cxn>
                    <a:cxn ang="0">
                      <a:pos x="86" y="29"/>
                    </a:cxn>
                    <a:cxn ang="0">
                      <a:pos x="3" y="15"/>
                    </a:cxn>
                  </a:cxnLst>
                  <a:rect l="0" t="0" r="r" b="b"/>
                  <a:pathLst>
                    <a:path w="120" h="211">
                      <a:moveTo>
                        <a:pt x="3" y="15"/>
                      </a:moveTo>
                      <a:cubicBezTo>
                        <a:pt x="0" y="30"/>
                        <a:pt x="57" y="87"/>
                        <a:pt x="65" y="119"/>
                      </a:cubicBezTo>
                      <a:cubicBezTo>
                        <a:pt x="73" y="151"/>
                        <a:pt x="43" y="211"/>
                        <a:pt x="51" y="209"/>
                      </a:cubicBezTo>
                      <a:cubicBezTo>
                        <a:pt x="59" y="207"/>
                        <a:pt x="108" y="135"/>
                        <a:pt x="114" y="105"/>
                      </a:cubicBezTo>
                      <a:cubicBezTo>
                        <a:pt x="120" y="75"/>
                        <a:pt x="107" y="47"/>
                        <a:pt x="86" y="29"/>
                      </a:cubicBezTo>
                      <a:cubicBezTo>
                        <a:pt x="65" y="11"/>
                        <a:pt x="6" y="0"/>
                        <a:pt x="3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170" name="Freeform 90"/>
                <p:cNvSpPr>
                  <a:spLocks/>
                </p:cNvSpPr>
                <p:nvPr/>
              </p:nvSpPr>
              <p:spPr bwMode="auto">
                <a:xfrm>
                  <a:off x="2378" y="2030"/>
                  <a:ext cx="659" cy="162"/>
                </a:xfrm>
                <a:custGeom>
                  <a:avLst/>
                  <a:gdLst/>
                  <a:ahLst/>
                  <a:cxnLst>
                    <a:cxn ang="0">
                      <a:pos x="16" y="149"/>
                    </a:cxn>
                    <a:cxn ang="0">
                      <a:pos x="183" y="10"/>
                    </a:cxn>
                    <a:cxn ang="0">
                      <a:pos x="634" y="87"/>
                    </a:cxn>
                    <a:cxn ang="0">
                      <a:pos x="335" y="73"/>
                    </a:cxn>
                    <a:cxn ang="0">
                      <a:pos x="204" y="73"/>
                    </a:cxn>
                    <a:cxn ang="0">
                      <a:pos x="141" y="101"/>
                    </a:cxn>
                    <a:cxn ang="0">
                      <a:pos x="86" y="87"/>
                    </a:cxn>
                    <a:cxn ang="0">
                      <a:pos x="16" y="149"/>
                    </a:cxn>
                  </a:cxnLst>
                  <a:rect l="0" t="0" r="r" b="b"/>
                  <a:pathLst>
                    <a:path w="659" h="162">
                      <a:moveTo>
                        <a:pt x="16" y="149"/>
                      </a:moveTo>
                      <a:cubicBezTo>
                        <a:pt x="32" y="136"/>
                        <a:pt x="80" y="20"/>
                        <a:pt x="183" y="10"/>
                      </a:cubicBezTo>
                      <a:cubicBezTo>
                        <a:pt x="286" y="0"/>
                        <a:pt x="609" y="77"/>
                        <a:pt x="634" y="87"/>
                      </a:cubicBezTo>
                      <a:cubicBezTo>
                        <a:pt x="659" y="97"/>
                        <a:pt x="407" y="75"/>
                        <a:pt x="335" y="73"/>
                      </a:cubicBezTo>
                      <a:cubicBezTo>
                        <a:pt x="263" y="71"/>
                        <a:pt x="236" y="68"/>
                        <a:pt x="204" y="73"/>
                      </a:cubicBezTo>
                      <a:cubicBezTo>
                        <a:pt x="172" y="78"/>
                        <a:pt x="161" y="99"/>
                        <a:pt x="141" y="101"/>
                      </a:cubicBezTo>
                      <a:cubicBezTo>
                        <a:pt x="121" y="103"/>
                        <a:pt x="109" y="80"/>
                        <a:pt x="86" y="87"/>
                      </a:cubicBezTo>
                      <a:cubicBezTo>
                        <a:pt x="63" y="94"/>
                        <a:pt x="0" y="162"/>
                        <a:pt x="16" y="14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171" name="Freeform 91"/>
                <p:cNvSpPr>
                  <a:spLocks/>
                </p:cNvSpPr>
                <p:nvPr/>
              </p:nvSpPr>
              <p:spPr bwMode="auto">
                <a:xfrm>
                  <a:off x="2469" y="1902"/>
                  <a:ext cx="259" cy="144"/>
                </a:xfrm>
                <a:custGeom>
                  <a:avLst/>
                  <a:gdLst/>
                  <a:ahLst/>
                  <a:cxnLst>
                    <a:cxn ang="0">
                      <a:pos x="15" y="138"/>
                    </a:cxn>
                    <a:cxn ang="0">
                      <a:pos x="71" y="27"/>
                    </a:cxn>
                    <a:cxn ang="0">
                      <a:pos x="244" y="6"/>
                    </a:cxn>
                    <a:cxn ang="0">
                      <a:pos x="161" y="62"/>
                    </a:cxn>
                    <a:cxn ang="0">
                      <a:pos x="15" y="138"/>
                    </a:cxn>
                  </a:cxnLst>
                  <a:rect l="0" t="0" r="r" b="b"/>
                  <a:pathLst>
                    <a:path w="259" h="144">
                      <a:moveTo>
                        <a:pt x="15" y="138"/>
                      </a:moveTo>
                      <a:cubicBezTo>
                        <a:pt x="0" y="132"/>
                        <a:pt x="33" y="49"/>
                        <a:pt x="71" y="27"/>
                      </a:cubicBezTo>
                      <a:cubicBezTo>
                        <a:pt x="109" y="5"/>
                        <a:pt x="229" y="0"/>
                        <a:pt x="244" y="6"/>
                      </a:cubicBezTo>
                      <a:cubicBezTo>
                        <a:pt x="259" y="12"/>
                        <a:pt x="201" y="40"/>
                        <a:pt x="161" y="62"/>
                      </a:cubicBezTo>
                      <a:cubicBezTo>
                        <a:pt x="121" y="84"/>
                        <a:pt x="30" y="144"/>
                        <a:pt x="15" y="13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172" name="Oval 92"/>
                <p:cNvSpPr>
                  <a:spLocks noChangeArrowheads="1"/>
                </p:cNvSpPr>
                <p:nvPr/>
              </p:nvSpPr>
              <p:spPr bwMode="auto">
                <a:xfrm>
                  <a:off x="2409" y="1894"/>
                  <a:ext cx="83" cy="6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2013" y="3192"/>
              <a:ext cx="920" cy="424"/>
              <a:chOff x="2117" y="1894"/>
              <a:chExt cx="920" cy="424"/>
            </a:xfrm>
            <a:grpFill/>
          </p:grpSpPr>
          <p:sp>
            <p:nvSpPr>
              <p:cNvPr id="46160" name="Freeform 80"/>
              <p:cNvSpPr>
                <a:spLocks/>
              </p:cNvSpPr>
              <p:nvPr/>
            </p:nvSpPr>
            <p:spPr bwMode="auto">
              <a:xfrm>
                <a:off x="2117" y="1983"/>
                <a:ext cx="272" cy="335"/>
              </a:xfrm>
              <a:custGeom>
                <a:avLst/>
                <a:gdLst/>
                <a:ahLst/>
                <a:cxnLst>
                  <a:cxn ang="0">
                    <a:pos x="20" y="30"/>
                  </a:cxn>
                  <a:cxn ang="0">
                    <a:pos x="187" y="57"/>
                  </a:cxn>
                  <a:cxn ang="0">
                    <a:pos x="215" y="120"/>
                  </a:cxn>
                  <a:cxn ang="0">
                    <a:pos x="222" y="252"/>
                  </a:cxn>
                  <a:cxn ang="0">
                    <a:pos x="187" y="328"/>
                  </a:cxn>
                  <a:cxn ang="0">
                    <a:pos x="263" y="210"/>
                  </a:cxn>
                  <a:cxn ang="0">
                    <a:pos x="243" y="64"/>
                  </a:cxn>
                  <a:cxn ang="0">
                    <a:pos x="194" y="30"/>
                  </a:cxn>
                  <a:cxn ang="0">
                    <a:pos x="69" y="2"/>
                  </a:cxn>
                  <a:cxn ang="0">
                    <a:pos x="20" y="30"/>
                  </a:cxn>
                </a:cxnLst>
                <a:rect l="0" t="0" r="r" b="b"/>
                <a:pathLst>
                  <a:path w="272" h="335">
                    <a:moveTo>
                      <a:pt x="20" y="30"/>
                    </a:moveTo>
                    <a:cubicBezTo>
                      <a:pt x="40" y="39"/>
                      <a:pt x="155" y="42"/>
                      <a:pt x="187" y="57"/>
                    </a:cubicBezTo>
                    <a:cubicBezTo>
                      <a:pt x="219" y="72"/>
                      <a:pt x="209" y="88"/>
                      <a:pt x="215" y="120"/>
                    </a:cubicBezTo>
                    <a:cubicBezTo>
                      <a:pt x="221" y="152"/>
                      <a:pt x="227" y="217"/>
                      <a:pt x="222" y="252"/>
                    </a:cubicBezTo>
                    <a:cubicBezTo>
                      <a:pt x="217" y="287"/>
                      <a:pt x="180" y="335"/>
                      <a:pt x="187" y="328"/>
                    </a:cubicBezTo>
                    <a:cubicBezTo>
                      <a:pt x="194" y="321"/>
                      <a:pt x="254" y="254"/>
                      <a:pt x="263" y="210"/>
                    </a:cubicBezTo>
                    <a:cubicBezTo>
                      <a:pt x="272" y="166"/>
                      <a:pt x="254" y="94"/>
                      <a:pt x="243" y="64"/>
                    </a:cubicBezTo>
                    <a:cubicBezTo>
                      <a:pt x="232" y="34"/>
                      <a:pt x="223" y="40"/>
                      <a:pt x="194" y="30"/>
                    </a:cubicBezTo>
                    <a:cubicBezTo>
                      <a:pt x="165" y="20"/>
                      <a:pt x="97" y="4"/>
                      <a:pt x="69" y="2"/>
                    </a:cubicBezTo>
                    <a:cubicBezTo>
                      <a:pt x="41" y="0"/>
                      <a:pt x="0" y="21"/>
                      <a:pt x="20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61" name="Freeform 81"/>
              <p:cNvSpPr>
                <a:spLocks/>
              </p:cNvSpPr>
              <p:nvPr/>
            </p:nvSpPr>
            <p:spPr bwMode="auto">
              <a:xfrm>
                <a:off x="2329" y="2143"/>
                <a:ext cx="452" cy="167"/>
              </a:xfrm>
              <a:custGeom>
                <a:avLst/>
                <a:gdLst/>
                <a:ahLst/>
                <a:cxnLst>
                  <a:cxn ang="0">
                    <a:pos x="3" y="106"/>
                  </a:cxn>
                  <a:cxn ang="0">
                    <a:pos x="169" y="16"/>
                  </a:cxn>
                  <a:cxn ang="0">
                    <a:pos x="440" y="9"/>
                  </a:cxn>
                  <a:cxn ang="0">
                    <a:pos x="239" y="30"/>
                  </a:cxn>
                  <a:cxn ang="0">
                    <a:pos x="148" y="51"/>
                  </a:cxn>
                  <a:cxn ang="0">
                    <a:pos x="3" y="106"/>
                  </a:cxn>
                </a:cxnLst>
                <a:rect l="0" t="0" r="r" b="b"/>
                <a:pathLst>
                  <a:path w="452" h="112">
                    <a:moveTo>
                      <a:pt x="3" y="106"/>
                    </a:moveTo>
                    <a:cubicBezTo>
                      <a:pt x="6" y="100"/>
                      <a:pt x="96" y="32"/>
                      <a:pt x="169" y="16"/>
                    </a:cubicBezTo>
                    <a:cubicBezTo>
                      <a:pt x="242" y="0"/>
                      <a:pt x="428" y="7"/>
                      <a:pt x="440" y="9"/>
                    </a:cubicBezTo>
                    <a:cubicBezTo>
                      <a:pt x="452" y="11"/>
                      <a:pt x="288" y="23"/>
                      <a:pt x="239" y="30"/>
                    </a:cubicBezTo>
                    <a:cubicBezTo>
                      <a:pt x="190" y="37"/>
                      <a:pt x="190" y="36"/>
                      <a:pt x="148" y="51"/>
                    </a:cubicBezTo>
                    <a:cubicBezTo>
                      <a:pt x="106" y="66"/>
                      <a:pt x="0" y="112"/>
                      <a:pt x="3" y="10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62" name="Freeform 82"/>
              <p:cNvSpPr>
                <a:spLocks/>
              </p:cNvSpPr>
              <p:nvPr/>
            </p:nvSpPr>
            <p:spPr bwMode="auto">
              <a:xfrm>
                <a:off x="2336" y="1963"/>
                <a:ext cx="120" cy="211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65" y="119"/>
                  </a:cxn>
                  <a:cxn ang="0">
                    <a:pos x="51" y="209"/>
                  </a:cxn>
                  <a:cxn ang="0">
                    <a:pos x="114" y="105"/>
                  </a:cxn>
                  <a:cxn ang="0">
                    <a:pos x="86" y="29"/>
                  </a:cxn>
                  <a:cxn ang="0">
                    <a:pos x="3" y="15"/>
                  </a:cxn>
                </a:cxnLst>
                <a:rect l="0" t="0" r="r" b="b"/>
                <a:pathLst>
                  <a:path w="120" h="211">
                    <a:moveTo>
                      <a:pt x="3" y="15"/>
                    </a:moveTo>
                    <a:cubicBezTo>
                      <a:pt x="0" y="30"/>
                      <a:pt x="57" y="87"/>
                      <a:pt x="65" y="119"/>
                    </a:cubicBezTo>
                    <a:cubicBezTo>
                      <a:pt x="73" y="151"/>
                      <a:pt x="43" y="211"/>
                      <a:pt x="51" y="209"/>
                    </a:cubicBezTo>
                    <a:cubicBezTo>
                      <a:pt x="59" y="207"/>
                      <a:pt x="108" y="135"/>
                      <a:pt x="114" y="105"/>
                    </a:cubicBezTo>
                    <a:cubicBezTo>
                      <a:pt x="120" y="75"/>
                      <a:pt x="107" y="47"/>
                      <a:pt x="86" y="29"/>
                    </a:cubicBezTo>
                    <a:cubicBezTo>
                      <a:pt x="65" y="11"/>
                      <a:pt x="6" y="0"/>
                      <a:pt x="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63" name="Freeform 83"/>
              <p:cNvSpPr>
                <a:spLocks/>
              </p:cNvSpPr>
              <p:nvPr/>
            </p:nvSpPr>
            <p:spPr bwMode="auto">
              <a:xfrm>
                <a:off x="2378" y="2030"/>
                <a:ext cx="659" cy="162"/>
              </a:xfrm>
              <a:custGeom>
                <a:avLst/>
                <a:gdLst/>
                <a:ahLst/>
                <a:cxnLst>
                  <a:cxn ang="0">
                    <a:pos x="16" y="149"/>
                  </a:cxn>
                  <a:cxn ang="0">
                    <a:pos x="183" y="10"/>
                  </a:cxn>
                  <a:cxn ang="0">
                    <a:pos x="634" y="87"/>
                  </a:cxn>
                  <a:cxn ang="0">
                    <a:pos x="335" y="73"/>
                  </a:cxn>
                  <a:cxn ang="0">
                    <a:pos x="204" y="73"/>
                  </a:cxn>
                  <a:cxn ang="0">
                    <a:pos x="141" y="101"/>
                  </a:cxn>
                  <a:cxn ang="0">
                    <a:pos x="86" y="87"/>
                  </a:cxn>
                  <a:cxn ang="0">
                    <a:pos x="16" y="149"/>
                  </a:cxn>
                </a:cxnLst>
                <a:rect l="0" t="0" r="r" b="b"/>
                <a:pathLst>
                  <a:path w="659" h="162">
                    <a:moveTo>
                      <a:pt x="16" y="149"/>
                    </a:moveTo>
                    <a:cubicBezTo>
                      <a:pt x="32" y="136"/>
                      <a:pt x="80" y="20"/>
                      <a:pt x="183" y="10"/>
                    </a:cubicBezTo>
                    <a:cubicBezTo>
                      <a:pt x="286" y="0"/>
                      <a:pt x="609" y="77"/>
                      <a:pt x="634" y="87"/>
                    </a:cubicBezTo>
                    <a:cubicBezTo>
                      <a:pt x="659" y="97"/>
                      <a:pt x="407" y="75"/>
                      <a:pt x="335" y="73"/>
                    </a:cubicBezTo>
                    <a:cubicBezTo>
                      <a:pt x="263" y="71"/>
                      <a:pt x="236" y="68"/>
                      <a:pt x="204" y="73"/>
                    </a:cubicBezTo>
                    <a:cubicBezTo>
                      <a:pt x="172" y="78"/>
                      <a:pt x="161" y="99"/>
                      <a:pt x="141" y="101"/>
                    </a:cubicBezTo>
                    <a:cubicBezTo>
                      <a:pt x="121" y="103"/>
                      <a:pt x="109" y="80"/>
                      <a:pt x="86" y="87"/>
                    </a:cubicBezTo>
                    <a:cubicBezTo>
                      <a:pt x="63" y="94"/>
                      <a:pt x="0" y="162"/>
                      <a:pt x="16" y="14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6164" name="Freeform 84"/>
              <p:cNvSpPr>
                <a:spLocks/>
              </p:cNvSpPr>
              <p:nvPr/>
            </p:nvSpPr>
            <p:spPr bwMode="auto">
              <a:xfrm>
                <a:off x="2469" y="1902"/>
                <a:ext cx="259" cy="144"/>
              </a:xfrm>
              <a:custGeom>
                <a:avLst/>
                <a:gdLst/>
                <a:ahLst/>
                <a:cxnLst>
                  <a:cxn ang="0">
                    <a:pos x="15" y="138"/>
                  </a:cxn>
                  <a:cxn ang="0">
                    <a:pos x="71" y="27"/>
                  </a:cxn>
                  <a:cxn ang="0">
                    <a:pos x="244" y="6"/>
                  </a:cxn>
                  <a:cxn ang="0">
                    <a:pos x="161" y="62"/>
                  </a:cxn>
                  <a:cxn ang="0">
                    <a:pos x="15" y="138"/>
                  </a:cxn>
                </a:cxnLst>
                <a:rect l="0" t="0" r="r" b="b"/>
                <a:pathLst>
                  <a:path w="259" h="144">
                    <a:moveTo>
                      <a:pt x="15" y="138"/>
                    </a:moveTo>
                    <a:cubicBezTo>
                      <a:pt x="0" y="132"/>
                      <a:pt x="33" y="49"/>
                      <a:pt x="71" y="27"/>
                    </a:cubicBezTo>
                    <a:cubicBezTo>
                      <a:pt x="109" y="5"/>
                      <a:pt x="229" y="0"/>
                      <a:pt x="244" y="6"/>
                    </a:cubicBezTo>
                    <a:cubicBezTo>
                      <a:pt x="259" y="12"/>
                      <a:pt x="201" y="40"/>
                      <a:pt x="161" y="62"/>
                    </a:cubicBezTo>
                    <a:cubicBezTo>
                      <a:pt x="121" y="84"/>
                      <a:pt x="30" y="144"/>
                      <a:pt x="15" y="1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65" name="Oval 85"/>
              <p:cNvSpPr>
                <a:spLocks noChangeArrowheads="1"/>
              </p:cNvSpPr>
              <p:nvPr/>
            </p:nvSpPr>
            <p:spPr bwMode="auto">
              <a:xfrm>
                <a:off x="2409" y="1894"/>
                <a:ext cx="83" cy="6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479425" y="952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Составление простого узора из элементов хохломской азбуки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-22225" y="1265238"/>
            <a:ext cx="9144000" cy="155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 rot="-9085906">
            <a:off x="949325" y="2151063"/>
            <a:ext cx="401638" cy="512762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 rot="8505467">
            <a:off x="3308350" y="1346200"/>
            <a:ext cx="401638" cy="512763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8504026">
            <a:off x="6105525" y="2262188"/>
            <a:ext cx="401638" cy="512762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6996104">
            <a:off x="7715250" y="1300163"/>
            <a:ext cx="401638" cy="512762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506413" y="1692275"/>
            <a:ext cx="7578725" cy="598488"/>
          </a:xfrm>
          <a:custGeom>
            <a:avLst/>
            <a:gdLst>
              <a:gd name="T0" fmla="*/ 0 w 4774"/>
              <a:gd name="T1" fmla="*/ 2147483647 h 377"/>
              <a:gd name="T2" fmla="*/ 2147483647 w 4774"/>
              <a:gd name="T3" fmla="*/ 2147483647 h 377"/>
              <a:gd name="T4" fmla="*/ 2147483647 w 4774"/>
              <a:gd name="T5" fmla="*/ 2147483647 h 377"/>
              <a:gd name="T6" fmla="*/ 2147483647 w 4774"/>
              <a:gd name="T7" fmla="*/ 2147483647 h 377"/>
              <a:gd name="T8" fmla="*/ 2147483647 w 4774"/>
              <a:gd name="T9" fmla="*/ 2147483647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4"/>
              <a:gd name="T16" fmla="*/ 0 h 377"/>
              <a:gd name="T17" fmla="*/ 4774 w 4774"/>
              <a:gd name="T18" fmla="*/ 377 h 3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4" h="377">
                <a:moveTo>
                  <a:pt x="0" y="127"/>
                </a:moveTo>
                <a:cubicBezTo>
                  <a:pt x="389" y="252"/>
                  <a:pt x="779" y="377"/>
                  <a:pt x="1200" y="356"/>
                </a:cubicBezTo>
                <a:cubicBezTo>
                  <a:pt x="1621" y="335"/>
                  <a:pt x="2080" y="4"/>
                  <a:pt x="2526" y="2"/>
                </a:cubicBezTo>
                <a:cubicBezTo>
                  <a:pt x="2972" y="0"/>
                  <a:pt x="3504" y="327"/>
                  <a:pt x="3879" y="342"/>
                </a:cubicBezTo>
                <a:cubicBezTo>
                  <a:pt x="4254" y="357"/>
                  <a:pt x="4625" y="134"/>
                  <a:pt x="4774" y="93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 rot="7903187">
            <a:off x="8142288" y="1633537"/>
            <a:ext cx="401638" cy="512763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103563"/>
            <a:ext cx="9144000" cy="1609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157"/>
          <p:cNvGrpSpPr>
            <a:grpSpLocks/>
          </p:cNvGrpSpPr>
          <p:nvPr/>
        </p:nvGrpSpPr>
        <p:grpSpPr bwMode="auto">
          <a:xfrm>
            <a:off x="506413" y="3338513"/>
            <a:ext cx="8004175" cy="1285875"/>
            <a:chOff x="319" y="2103"/>
            <a:chExt cx="5042" cy="810"/>
          </a:xfrm>
        </p:grpSpPr>
        <p:sp>
          <p:nvSpPr>
            <p:cNvPr id="17510" name="AutoShape 18"/>
            <p:cNvSpPr>
              <a:spLocks noChangeArrowheads="1"/>
            </p:cNvSpPr>
            <p:nvPr/>
          </p:nvSpPr>
          <p:spPr bwMode="auto">
            <a:xfrm rot="-9085906">
              <a:off x="598" y="2520"/>
              <a:ext cx="253" cy="32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11" name="AutoShape 19"/>
            <p:cNvSpPr>
              <a:spLocks noChangeArrowheads="1"/>
            </p:cNvSpPr>
            <p:nvPr/>
          </p:nvSpPr>
          <p:spPr bwMode="auto">
            <a:xfrm rot="8505467">
              <a:off x="1973" y="2103"/>
              <a:ext cx="253" cy="32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12" name="AutoShape 20"/>
            <p:cNvSpPr>
              <a:spLocks noChangeArrowheads="1"/>
            </p:cNvSpPr>
            <p:nvPr/>
          </p:nvSpPr>
          <p:spPr bwMode="auto">
            <a:xfrm rot="-8504026">
              <a:off x="3846" y="2590"/>
              <a:ext cx="253" cy="32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13" name="AutoShape 21"/>
            <p:cNvSpPr>
              <a:spLocks noChangeArrowheads="1"/>
            </p:cNvSpPr>
            <p:nvPr/>
          </p:nvSpPr>
          <p:spPr bwMode="auto">
            <a:xfrm rot="6996104">
              <a:off x="4804" y="2088"/>
              <a:ext cx="253" cy="32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14" name="Freeform 22"/>
            <p:cNvSpPr>
              <a:spLocks/>
            </p:cNvSpPr>
            <p:nvPr/>
          </p:nvSpPr>
          <p:spPr bwMode="auto">
            <a:xfrm>
              <a:off x="319" y="2349"/>
              <a:ext cx="4774" cy="259"/>
            </a:xfrm>
            <a:custGeom>
              <a:avLst/>
              <a:gdLst>
                <a:gd name="T0" fmla="*/ 0 w 4774"/>
                <a:gd name="T1" fmla="*/ 9 h 377"/>
                <a:gd name="T2" fmla="*/ 1200 w 4774"/>
                <a:gd name="T3" fmla="*/ 25 h 377"/>
                <a:gd name="T4" fmla="*/ 2526 w 4774"/>
                <a:gd name="T5" fmla="*/ 1 h 377"/>
                <a:gd name="T6" fmla="*/ 3879 w 4774"/>
                <a:gd name="T7" fmla="*/ 25 h 377"/>
                <a:gd name="T8" fmla="*/ 4774 w 4774"/>
                <a:gd name="T9" fmla="*/ 7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74"/>
                <a:gd name="T16" fmla="*/ 0 h 377"/>
                <a:gd name="T17" fmla="*/ 4774 w 4774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74" h="377">
                  <a:moveTo>
                    <a:pt x="0" y="127"/>
                  </a:moveTo>
                  <a:cubicBezTo>
                    <a:pt x="389" y="252"/>
                    <a:pt x="779" y="377"/>
                    <a:pt x="1200" y="356"/>
                  </a:cubicBezTo>
                  <a:cubicBezTo>
                    <a:pt x="1621" y="335"/>
                    <a:pt x="2080" y="4"/>
                    <a:pt x="2526" y="2"/>
                  </a:cubicBezTo>
                  <a:cubicBezTo>
                    <a:pt x="2972" y="0"/>
                    <a:pt x="3504" y="327"/>
                    <a:pt x="3879" y="342"/>
                  </a:cubicBezTo>
                  <a:cubicBezTo>
                    <a:pt x="4254" y="357"/>
                    <a:pt x="4625" y="134"/>
                    <a:pt x="4774" y="93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515" name="AutoShape 23"/>
            <p:cNvSpPr>
              <a:spLocks noChangeArrowheads="1"/>
            </p:cNvSpPr>
            <p:nvPr/>
          </p:nvSpPr>
          <p:spPr bwMode="auto">
            <a:xfrm rot="7903187">
              <a:off x="5073" y="2298"/>
              <a:ext cx="253" cy="323"/>
            </a:xfrm>
            <a:prstGeom prst="moon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364288" y="4064000"/>
            <a:ext cx="630237" cy="647700"/>
            <a:chOff x="755" y="2491"/>
            <a:chExt cx="397" cy="408"/>
          </a:xfrm>
        </p:grpSpPr>
        <p:sp>
          <p:nvSpPr>
            <p:cNvPr id="17504" name="Freeform 25"/>
            <p:cNvSpPr>
              <a:spLocks/>
            </p:cNvSpPr>
            <p:nvPr/>
          </p:nvSpPr>
          <p:spPr bwMode="auto">
            <a:xfrm>
              <a:off x="755" y="2491"/>
              <a:ext cx="168" cy="360"/>
            </a:xfrm>
            <a:custGeom>
              <a:avLst/>
              <a:gdLst>
                <a:gd name="T0" fmla="*/ 8 w 168"/>
                <a:gd name="T1" fmla="*/ 340 h 360"/>
                <a:gd name="T2" fmla="*/ 133 w 168"/>
                <a:gd name="T3" fmla="*/ 209 h 360"/>
                <a:gd name="T4" fmla="*/ 22 w 168"/>
                <a:gd name="T5" fmla="*/ 14 h 360"/>
                <a:gd name="T6" fmla="*/ 126 w 168"/>
                <a:gd name="T7" fmla="*/ 125 h 360"/>
                <a:gd name="T8" fmla="*/ 161 w 168"/>
                <a:gd name="T9" fmla="*/ 222 h 360"/>
                <a:gd name="T10" fmla="*/ 85 w 168"/>
                <a:gd name="T11" fmla="*/ 327 h 360"/>
                <a:gd name="T12" fmla="*/ 8 w 168"/>
                <a:gd name="T13" fmla="*/ 34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360"/>
                <a:gd name="T23" fmla="*/ 168 w 168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360">
                  <a:moveTo>
                    <a:pt x="8" y="340"/>
                  </a:moveTo>
                  <a:cubicBezTo>
                    <a:pt x="16" y="320"/>
                    <a:pt x="131" y="263"/>
                    <a:pt x="133" y="209"/>
                  </a:cubicBezTo>
                  <a:cubicBezTo>
                    <a:pt x="135" y="155"/>
                    <a:pt x="23" y="28"/>
                    <a:pt x="22" y="14"/>
                  </a:cubicBezTo>
                  <a:cubicBezTo>
                    <a:pt x="21" y="0"/>
                    <a:pt x="103" y="90"/>
                    <a:pt x="126" y="125"/>
                  </a:cubicBezTo>
                  <a:cubicBezTo>
                    <a:pt x="149" y="160"/>
                    <a:pt x="168" y="188"/>
                    <a:pt x="161" y="222"/>
                  </a:cubicBezTo>
                  <a:cubicBezTo>
                    <a:pt x="154" y="256"/>
                    <a:pt x="114" y="306"/>
                    <a:pt x="85" y="327"/>
                  </a:cubicBezTo>
                  <a:cubicBezTo>
                    <a:pt x="56" y="348"/>
                    <a:pt x="0" y="360"/>
                    <a:pt x="8" y="3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05" name="Group 30"/>
            <p:cNvGrpSpPr>
              <a:grpSpLocks/>
            </p:cNvGrpSpPr>
            <p:nvPr/>
          </p:nvGrpSpPr>
          <p:grpSpPr bwMode="auto">
            <a:xfrm>
              <a:off x="777" y="2501"/>
              <a:ext cx="375" cy="398"/>
              <a:chOff x="777" y="2501"/>
              <a:chExt cx="375" cy="398"/>
            </a:xfrm>
          </p:grpSpPr>
          <p:sp>
            <p:nvSpPr>
              <p:cNvPr id="17506" name="Freeform 26"/>
              <p:cNvSpPr>
                <a:spLocks/>
              </p:cNvSpPr>
              <p:nvPr/>
            </p:nvSpPr>
            <p:spPr bwMode="auto">
              <a:xfrm>
                <a:off x="777" y="2501"/>
                <a:ext cx="326" cy="118"/>
              </a:xfrm>
              <a:custGeom>
                <a:avLst/>
                <a:gdLst>
                  <a:gd name="T0" fmla="*/ 0 w 326"/>
                  <a:gd name="T1" fmla="*/ 4 h 118"/>
                  <a:gd name="T2" fmla="*/ 146 w 326"/>
                  <a:gd name="T3" fmla="*/ 81 h 118"/>
                  <a:gd name="T4" fmla="*/ 326 w 326"/>
                  <a:gd name="T5" fmla="*/ 88 h 118"/>
                  <a:gd name="T6" fmla="*/ 146 w 326"/>
                  <a:gd name="T7" fmla="*/ 108 h 118"/>
                  <a:gd name="T8" fmla="*/ 0 w 326"/>
                  <a:gd name="T9" fmla="*/ 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118"/>
                  <a:gd name="T17" fmla="*/ 326 w 326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118">
                    <a:moveTo>
                      <a:pt x="0" y="4"/>
                    </a:moveTo>
                    <a:cubicBezTo>
                      <a:pt x="0" y="0"/>
                      <a:pt x="92" y="67"/>
                      <a:pt x="146" y="81"/>
                    </a:cubicBezTo>
                    <a:cubicBezTo>
                      <a:pt x="200" y="95"/>
                      <a:pt x="326" y="92"/>
                      <a:pt x="326" y="88"/>
                    </a:cubicBezTo>
                    <a:cubicBezTo>
                      <a:pt x="326" y="84"/>
                      <a:pt x="197" y="118"/>
                      <a:pt x="146" y="108"/>
                    </a:cubicBezTo>
                    <a:cubicBezTo>
                      <a:pt x="95" y="98"/>
                      <a:pt x="0" y="8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7" name="Freeform 27"/>
              <p:cNvSpPr>
                <a:spLocks/>
              </p:cNvSpPr>
              <p:nvPr/>
            </p:nvSpPr>
            <p:spPr bwMode="auto">
              <a:xfrm>
                <a:off x="804" y="2539"/>
                <a:ext cx="168" cy="360"/>
              </a:xfrm>
              <a:custGeom>
                <a:avLst/>
                <a:gdLst>
                  <a:gd name="T0" fmla="*/ 8 w 168"/>
                  <a:gd name="T1" fmla="*/ 340 h 360"/>
                  <a:gd name="T2" fmla="*/ 133 w 168"/>
                  <a:gd name="T3" fmla="*/ 209 h 360"/>
                  <a:gd name="T4" fmla="*/ 22 w 168"/>
                  <a:gd name="T5" fmla="*/ 14 h 360"/>
                  <a:gd name="T6" fmla="*/ 126 w 168"/>
                  <a:gd name="T7" fmla="*/ 125 h 360"/>
                  <a:gd name="T8" fmla="*/ 161 w 168"/>
                  <a:gd name="T9" fmla="*/ 222 h 360"/>
                  <a:gd name="T10" fmla="*/ 85 w 168"/>
                  <a:gd name="T11" fmla="*/ 327 h 360"/>
                  <a:gd name="T12" fmla="*/ 8 w 168"/>
                  <a:gd name="T13" fmla="*/ 34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60"/>
                  <a:gd name="T23" fmla="*/ 168 w 168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60">
                    <a:moveTo>
                      <a:pt x="8" y="340"/>
                    </a:moveTo>
                    <a:cubicBezTo>
                      <a:pt x="16" y="320"/>
                      <a:pt x="131" y="263"/>
                      <a:pt x="133" y="209"/>
                    </a:cubicBezTo>
                    <a:cubicBezTo>
                      <a:pt x="135" y="155"/>
                      <a:pt x="23" y="28"/>
                      <a:pt x="22" y="14"/>
                    </a:cubicBezTo>
                    <a:cubicBezTo>
                      <a:pt x="21" y="0"/>
                      <a:pt x="103" y="90"/>
                      <a:pt x="126" y="125"/>
                    </a:cubicBezTo>
                    <a:cubicBezTo>
                      <a:pt x="149" y="160"/>
                      <a:pt x="168" y="188"/>
                      <a:pt x="161" y="222"/>
                    </a:cubicBezTo>
                    <a:cubicBezTo>
                      <a:pt x="154" y="256"/>
                      <a:pt x="114" y="306"/>
                      <a:pt x="85" y="327"/>
                    </a:cubicBezTo>
                    <a:cubicBezTo>
                      <a:pt x="56" y="348"/>
                      <a:pt x="0" y="360"/>
                      <a:pt x="8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8" name="Freeform 28"/>
              <p:cNvSpPr>
                <a:spLocks/>
              </p:cNvSpPr>
              <p:nvPr/>
            </p:nvSpPr>
            <p:spPr bwMode="auto">
              <a:xfrm>
                <a:off x="826" y="2549"/>
                <a:ext cx="326" cy="118"/>
              </a:xfrm>
              <a:custGeom>
                <a:avLst/>
                <a:gdLst>
                  <a:gd name="T0" fmla="*/ 0 w 326"/>
                  <a:gd name="T1" fmla="*/ 4 h 118"/>
                  <a:gd name="T2" fmla="*/ 146 w 326"/>
                  <a:gd name="T3" fmla="*/ 81 h 118"/>
                  <a:gd name="T4" fmla="*/ 326 w 326"/>
                  <a:gd name="T5" fmla="*/ 88 h 118"/>
                  <a:gd name="T6" fmla="*/ 146 w 326"/>
                  <a:gd name="T7" fmla="*/ 108 h 118"/>
                  <a:gd name="T8" fmla="*/ 0 w 326"/>
                  <a:gd name="T9" fmla="*/ 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118"/>
                  <a:gd name="T17" fmla="*/ 326 w 326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118">
                    <a:moveTo>
                      <a:pt x="0" y="4"/>
                    </a:moveTo>
                    <a:cubicBezTo>
                      <a:pt x="0" y="0"/>
                      <a:pt x="92" y="67"/>
                      <a:pt x="146" y="81"/>
                    </a:cubicBezTo>
                    <a:cubicBezTo>
                      <a:pt x="200" y="95"/>
                      <a:pt x="326" y="92"/>
                      <a:pt x="326" y="88"/>
                    </a:cubicBezTo>
                    <a:cubicBezTo>
                      <a:pt x="326" y="84"/>
                      <a:pt x="197" y="118"/>
                      <a:pt x="146" y="108"/>
                    </a:cubicBezTo>
                    <a:cubicBezTo>
                      <a:pt x="95" y="98"/>
                      <a:pt x="0" y="8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9" name="Oval 29"/>
              <p:cNvSpPr>
                <a:spLocks noChangeArrowheads="1"/>
              </p:cNvSpPr>
              <p:nvPr/>
            </p:nvSpPr>
            <p:spPr bwMode="auto">
              <a:xfrm>
                <a:off x="971" y="2659"/>
                <a:ext cx="62" cy="6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1219200" y="3976688"/>
            <a:ext cx="630238" cy="647700"/>
            <a:chOff x="755" y="2491"/>
            <a:chExt cx="397" cy="408"/>
          </a:xfrm>
        </p:grpSpPr>
        <p:sp>
          <p:nvSpPr>
            <p:cNvPr id="17498" name="Freeform 38"/>
            <p:cNvSpPr>
              <a:spLocks/>
            </p:cNvSpPr>
            <p:nvPr/>
          </p:nvSpPr>
          <p:spPr bwMode="auto">
            <a:xfrm>
              <a:off x="755" y="2491"/>
              <a:ext cx="168" cy="360"/>
            </a:xfrm>
            <a:custGeom>
              <a:avLst/>
              <a:gdLst>
                <a:gd name="T0" fmla="*/ 8 w 168"/>
                <a:gd name="T1" fmla="*/ 340 h 360"/>
                <a:gd name="T2" fmla="*/ 133 w 168"/>
                <a:gd name="T3" fmla="*/ 209 h 360"/>
                <a:gd name="T4" fmla="*/ 22 w 168"/>
                <a:gd name="T5" fmla="*/ 14 h 360"/>
                <a:gd name="T6" fmla="*/ 126 w 168"/>
                <a:gd name="T7" fmla="*/ 125 h 360"/>
                <a:gd name="T8" fmla="*/ 161 w 168"/>
                <a:gd name="T9" fmla="*/ 222 h 360"/>
                <a:gd name="T10" fmla="*/ 85 w 168"/>
                <a:gd name="T11" fmla="*/ 327 h 360"/>
                <a:gd name="T12" fmla="*/ 8 w 168"/>
                <a:gd name="T13" fmla="*/ 34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360"/>
                <a:gd name="T23" fmla="*/ 168 w 168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360">
                  <a:moveTo>
                    <a:pt x="8" y="340"/>
                  </a:moveTo>
                  <a:cubicBezTo>
                    <a:pt x="16" y="320"/>
                    <a:pt x="131" y="263"/>
                    <a:pt x="133" y="209"/>
                  </a:cubicBezTo>
                  <a:cubicBezTo>
                    <a:pt x="135" y="155"/>
                    <a:pt x="23" y="28"/>
                    <a:pt x="22" y="14"/>
                  </a:cubicBezTo>
                  <a:cubicBezTo>
                    <a:pt x="21" y="0"/>
                    <a:pt x="103" y="90"/>
                    <a:pt x="126" y="125"/>
                  </a:cubicBezTo>
                  <a:cubicBezTo>
                    <a:pt x="149" y="160"/>
                    <a:pt x="168" y="188"/>
                    <a:pt x="161" y="222"/>
                  </a:cubicBezTo>
                  <a:cubicBezTo>
                    <a:pt x="154" y="256"/>
                    <a:pt x="114" y="306"/>
                    <a:pt x="85" y="327"/>
                  </a:cubicBezTo>
                  <a:cubicBezTo>
                    <a:pt x="56" y="348"/>
                    <a:pt x="0" y="360"/>
                    <a:pt x="8" y="3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99" name="Group 39"/>
            <p:cNvGrpSpPr>
              <a:grpSpLocks/>
            </p:cNvGrpSpPr>
            <p:nvPr/>
          </p:nvGrpSpPr>
          <p:grpSpPr bwMode="auto">
            <a:xfrm>
              <a:off x="777" y="2501"/>
              <a:ext cx="375" cy="398"/>
              <a:chOff x="777" y="2501"/>
              <a:chExt cx="375" cy="398"/>
            </a:xfrm>
          </p:grpSpPr>
          <p:sp>
            <p:nvSpPr>
              <p:cNvPr id="17500" name="Freeform 40"/>
              <p:cNvSpPr>
                <a:spLocks/>
              </p:cNvSpPr>
              <p:nvPr/>
            </p:nvSpPr>
            <p:spPr bwMode="auto">
              <a:xfrm>
                <a:off x="777" y="2501"/>
                <a:ext cx="326" cy="118"/>
              </a:xfrm>
              <a:custGeom>
                <a:avLst/>
                <a:gdLst>
                  <a:gd name="T0" fmla="*/ 0 w 326"/>
                  <a:gd name="T1" fmla="*/ 4 h 118"/>
                  <a:gd name="T2" fmla="*/ 146 w 326"/>
                  <a:gd name="T3" fmla="*/ 81 h 118"/>
                  <a:gd name="T4" fmla="*/ 326 w 326"/>
                  <a:gd name="T5" fmla="*/ 88 h 118"/>
                  <a:gd name="T6" fmla="*/ 146 w 326"/>
                  <a:gd name="T7" fmla="*/ 108 h 118"/>
                  <a:gd name="T8" fmla="*/ 0 w 326"/>
                  <a:gd name="T9" fmla="*/ 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118"/>
                  <a:gd name="T17" fmla="*/ 326 w 326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118">
                    <a:moveTo>
                      <a:pt x="0" y="4"/>
                    </a:moveTo>
                    <a:cubicBezTo>
                      <a:pt x="0" y="0"/>
                      <a:pt x="92" y="67"/>
                      <a:pt x="146" y="81"/>
                    </a:cubicBezTo>
                    <a:cubicBezTo>
                      <a:pt x="200" y="95"/>
                      <a:pt x="326" y="92"/>
                      <a:pt x="326" y="88"/>
                    </a:cubicBezTo>
                    <a:cubicBezTo>
                      <a:pt x="326" y="84"/>
                      <a:pt x="197" y="118"/>
                      <a:pt x="146" y="108"/>
                    </a:cubicBezTo>
                    <a:cubicBezTo>
                      <a:pt x="95" y="98"/>
                      <a:pt x="0" y="8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1" name="Freeform 41"/>
              <p:cNvSpPr>
                <a:spLocks/>
              </p:cNvSpPr>
              <p:nvPr/>
            </p:nvSpPr>
            <p:spPr bwMode="auto">
              <a:xfrm>
                <a:off x="804" y="2539"/>
                <a:ext cx="168" cy="360"/>
              </a:xfrm>
              <a:custGeom>
                <a:avLst/>
                <a:gdLst>
                  <a:gd name="T0" fmla="*/ 8 w 168"/>
                  <a:gd name="T1" fmla="*/ 340 h 360"/>
                  <a:gd name="T2" fmla="*/ 133 w 168"/>
                  <a:gd name="T3" fmla="*/ 209 h 360"/>
                  <a:gd name="T4" fmla="*/ 22 w 168"/>
                  <a:gd name="T5" fmla="*/ 14 h 360"/>
                  <a:gd name="T6" fmla="*/ 126 w 168"/>
                  <a:gd name="T7" fmla="*/ 125 h 360"/>
                  <a:gd name="T8" fmla="*/ 161 w 168"/>
                  <a:gd name="T9" fmla="*/ 222 h 360"/>
                  <a:gd name="T10" fmla="*/ 85 w 168"/>
                  <a:gd name="T11" fmla="*/ 327 h 360"/>
                  <a:gd name="T12" fmla="*/ 8 w 168"/>
                  <a:gd name="T13" fmla="*/ 340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360"/>
                  <a:gd name="T23" fmla="*/ 168 w 168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360">
                    <a:moveTo>
                      <a:pt x="8" y="340"/>
                    </a:moveTo>
                    <a:cubicBezTo>
                      <a:pt x="16" y="320"/>
                      <a:pt x="131" y="263"/>
                      <a:pt x="133" y="209"/>
                    </a:cubicBezTo>
                    <a:cubicBezTo>
                      <a:pt x="135" y="155"/>
                      <a:pt x="23" y="28"/>
                      <a:pt x="22" y="14"/>
                    </a:cubicBezTo>
                    <a:cubicBezTo>
                      <a:pt x="21" y="0"/>
                      <a:pt x="103" y="90"/>
                      <a:pt x="126" y="125"/>
                    </a:cubicBezTo>
                    <a:cubicBezTo>
                      <a:pt x="149" y="160"/>
                      <a:pt x="168" y="188"/>
                      <a:pt x="161" y="222"/>
                    </a:cubicBezTo>
                    <a:cubicBezTo>
                      <a:pt x="154" y="256"/>
                      <a:pt x="114" y="306"/>
                      <a:pt x="85" y="327"/>
                    </a:cubicBezTo>
                    <a:cubicBezTo>
                      <a:pt x="56" y="348"/>
                      <a:pt x="0" y="360"/>
                      <a:pt x="8" y="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2" name="Freeform 42"/>
              <p:cNvSpPr>
                <a:spLocks/>
              </p:cNvSpPr>
              <p:nvPr/>
            </p:nvSpPr>
            <p:spPr bwMode="auto">
              <a:xfrm>
                <a:off x="826" y="2549"/>
                <a:ext cx="326" cy="118"/>
              </a:xfrm>
              <a:custGeom>
                <a:avLst/>
                <a:gdLst>
                  <a:gd name="T0" fmla="*/ 0 w 326"/>
                  <a:gd name="T1" fmla="*/ 4 h 118"/>
                  <a:gd name="T2" fmla="*/ 146 w 326"/>
                  <a:gd name="T3" fmla="*/ 81 h 118"/>
                  <a:gd name="T4" fmla="*/ 326 w 326"/>
                  <a:gd name="T5" fmla="*/ 88 h 118"/>
                  <a:gd name="T6" fmla="*/ 146 w 326"/>
                  <a:gd name="T7" fmla="*/ 108 h 118"/>
                  <a:gd name="T8" fmla="*/ 0 w 326"/>
                  <a:gd name="T9" fmla="*/ 4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118"/>
                  <a:gd name="T17" fmla="*/ 326 w 326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118">
                    <a:moveTo>
                      <a:pt x="0" y="4"/>
                    </a:moveTo>
                    <a:cubicBezTo>
                      <a:pt x="0" y="0"/>
                      <a:pt x="92" y="67"/>
                      <a:pt x="146" y="81"/>
                    </a:cubicBezTo>
                    <a:cubicBezTo>
                      <a:pt x="200" y="95"/>
                      <a:pt x="326" y="92"/>
                      <a:pt x="326" y="88"/>
                    </a:cubicBezTo>
                    <a:cubicBezTo>
                      <a:pt x="326" y="84"/>
                      <a:pt x="197" y="118"/>
                      <a:pt x="146" y="108"/>
                    </a:cubicBezTo>
                    <a:cubicBezTo>
                      <a:pt x="95" y="98"/>
                      <a:pt x="0" y="8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3" name="Oval 43"/>
              <p:cNvSpPr>
                <a:spLocks noChangeArrowheads="1"/>
              </p:cNvSpPr>
              <p:nvPr/>
            </p:nvSpPr>
            <p:spPr bwMode="auto">
              <a:xfrm>
                <a:off x="971" y="2659"/>
                <a:ext cx="62" cy="6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3195638" y="3149600"/>
            <a:ext cx="1460500" cy="673100"/>
            <a:chOff x="2117" y="1894"/>
            <a:chExt cx="920" cy="424"/>
          </a:xfrm>
        </p:grpSpPr>
        <p:sp>
          <p:nvSpPr>
            <p:cNvPr id="17492" name="Freeform 44"/>
            <p:cNvSpPr>
              <a:spLocks/>
            </p:cNvSpPr>
            <p:nvPr/>
          </p:nvSpPr>
          <p:spPr bwMode="auto">
            <a:xfrm>
              <a:off x="2117" y="1983"/>
              <a:ext cx="272" cy="335"/>
            </a:xfrm>
            <a:custGeom>
              <a:avLst/>
              <a:gdLst>
                <a:gd name="T0" fmla="*/ 20 w 272"/>
                <a:gd name="T1" fmla="*/ 30 h 335"/>
                <a:gd name="T2" fmla="*/ 187 w 272"/>
                <a:gd name="T3" fmla="*/ 57 h 335"/>
                <a:gd name="T4" fmla="*/ 215 w 272"/>
                <a:gd name="T5" fmla="*/ 120 h 335"/>
                <a:gd name="T6" fmla="*/ 222 w 272"/>
                <a:gd name="T7" fmla="*/ 252 h 335"/>
                <a:gd name="T8" fmla="*/ 187 w 272"/>
                <a:gd name="T9" fmla="*/ 328 h 335"/>
                <a:gd name="T10" fmla="*/ 263 w 272"/>
                <a:gd name="T11" fmla="*/ 210 h 335"/>
                <a:gd name="T12" fmla="*/ 243 w 272"/>
                <a:gd name="T13" fmla="*/ 64 h 335"/>
                <a:gd name="T14" fmla="*/ 194 w 272"/>
                <a:gd name="T15" fmla="*/ 30 h 335"/>
                <a:gd name="T16" fmla="*/ 69 w 272"/>
                <a:gd name="T17" fmla="*/ 2 h 335"/>
                <a:gd name="T18" fmla="*/ 20 w 272"/>
                <a:gd name="T19" fmla="*/ 30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2"/>
                <a:gd name="T31" fmla="*/ 0 h 335"/>
                <a:gd name="T32" fmla="*/ 272 w 272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2" h="335">
                  <a:moveTo>
                    <a:pt x="20" y="30"/>
                  </a:moveTo>
                  <a:cubicBezTo>
                    <a:pt x="40" y="39"/>
                    <a:pt x="155" y="42"/>
                    <a:pt x="187" y="57"/>
                  </a:cubicBezTo>
                  <a:cubicBezTo>
                    <a:pt x="219" y="72"/>
                    <a:pt x="209" y="88"/>
                    <a:pt x="215" y="120"/>
                  </a:cubicBezTo>
                  <a:cubicBezTo>
                    <a:pt x="221" y="152"/>
                    <a:pt x="227" y="217"/>
                    <a:pt x="222" y="252"/>
                  </a:cubicBezTo>
                  <a:cubicBezTo>
                    <a:pt x="217" y="287"/>
                    <a:pt x="180" y="335"/>
                    <a:pt x="187" y="328"/>
                  </a:cubicBezTo>
                  <a:cubicBezTo>
                    <a:pt x="194" y="321"/>
                    <a:pt x="254" y="254"/>
                    <a:pt x="263" y="210"/>
                  </a:cubicBezTo>
                  <a:cubicBezTo>
                    <a:pt x="272" y="166"/>
                    <a:pt x="254" y="94"/>
                    <a:pt x="243" y="64"/>
                  </a:cubicBezTo>
                  <a:cubicBezTo>
                    <a:pt x="232" y="34"/>
                    <a:pt x="223" y="40"/>
                    <a:pt x="194" y="30"/>
                  </a:cubicBezTo>
                  <a:cubicBezTo>
                    <a:pt x="165" y="20"/>
                    <a:pt x="97" y="4"/>
                    <a:pt x="69" y="2"/>
                  </a:cubicBezTo>
                  <a:cubicBezTo>
                    <a:pt x="41" y="0"/>
                    <a:pt x="0" y="21"/>
                    <a:pt x="20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3" name="Freeform 45"/>
            <p:cNvSpPr>
              <a:spLocks/>
            </p:cNvSpPr>
            <p:nvPr/>
          </p:nvSpPr>
          <p:spPr bwMode="auto">
            <a:xfrm>
              <a:off x="2329" y="2143"/>
              <a:ext cx="452" cy="167"/>
            </a:xfrm>
            <a:custGeom>
              <a:avLst/>
              <a:gdLst>
                <a:gd name="T0" fmla="*/ 3 w 452"/>
                <a:gd name="T1" fmla="*/ 1742 h 112"/>
                <a:gd name="T2" fmla="*/ 169 w 452"/>
                <a:gd name="T3" fmla="*/ 268 h 112"/>
                <a:gd name="T4" fmla="*/ 440 w 452"/>
                <a:gd name="T5" fmla="*/ 140 h 112"/>
                <a:gd name="T6" fmla="*/ 239 w 452"/>
                <a:gd name="T7" fmla="*/ 494 h 112"/>
                <a:gd name="T8" fmla="*/ 148 w 452"/>
                <a:gd name="T9" fmla="*/ 832 h 112"/>
                <a:gd name="T10" fmla="*/ 3 w 452"/>
                <a:gd name="T11" fmla="*/ 174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"/>
                <a:gd name="T19" fmla="*/ 0 h 112"/>
                <a:gd name="T20" fmla="*/ 452 w 452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" h="112">
                  <a:moveTo>
                    <a:pt x="3" y="106"/>
                  </a:moveTo>
                  <a:cubicBezTo>
                    <a:pt x="6" y="100"/>
                    <a:pt x="96" y="32"/>
                    <a:pt x="169" y="16"/>
                  </a:cubicBezTo>
                  <a:cubicBezTo>
                    <a:pt x="242" y="0"/>
                    <a:pt x="428" y="7"/>
                    <a:pt x="440" y="9"/>
                  </a:cubicBezTo>
                  <a:cubicBezTo>
                    <a:pt x="452" y="11"/>
                    <a:pt x="288" y="23"/>
                    <a:pt x="239" y="30"/>
                  </a:cubicBezTo>
                  <a:cubicBezTo>
                    <a:pt x="190" y="37"/>
                    <a:pt x="190" y="36"/>
                    <a:pt x="148" y="51"/>
                  </a:cubicBezTo>
                  <a:cubicBezTo>
                    <a:pt x="106" y="66"/>
                    <a:pt x="0" y="112"/>
                    <a:pt x="3" y="10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4" name="Freeform 46"/>
            <p:cNvSpPr>
              <a:spLocks/>
            </p:cNvSpPr>
            <p:nvPr/>
          </p:nvSpPr>
          <p:spPr bwMode="auto">
            <a:xfrm>
              <a:off x="2336" y="1963"/>
              <a:ext cx="120" cy="211"/>
            </a:xfrm>
            <a:custGeom>
              <a:avLst/>
              <a:gdLst>
                <a:gd name="T0" fmla="*/ 3 w 120"/>
                <a:gd name="T1" fmla="*/ 15 h 211"/>
                <a:gd name="T2" fmla="*/ 65 w 120"/>
                <a:gd name="T3" fmla="*/ 119 h 211"/>
                <a:gd name="T4" fmla="*/ 51 w 120"/>
                <a:gd name="T5" fmla="*/ 209 h 211"/>
                <a:gd name="T6" fmla="*/ 114 w 120"/>
                <a:gd name="T7" fmla="*/ 105 h 211"/>
                <a:gd name="T8" fmla="*/ 86 w 120"/>
                <a:gd name="T9" fmla="*/ 29 h 211"/>
                <a:gd name="T10" fmla="*/ 3 w 120"/>
                <a:gd name="T11" fmla="*/ 15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11"/>
                <a:gd name="T20" fmla="*/ 120 w 120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11">
                  <a:moveTo>
                    <a:pt x="3" y="15"/>
                  </a:moveTo>
                  <a:cubicBezTo>
                    <a:pt x="0" y="30"/>
                    <a:pt x="57" y="87"/>
                    <a:pt x="65" y="119"/>
                  </a:cubicBezTo>
                  <a:cubicBezTo>
                    <a:pt x="73" y="151"/>
                    <a:pt x="43" y="211"/>
                    <a:pt x="51" y="209"/>
                  </a:cubicBezTo>
                  <a:cubicBezTo>
                    <a:pt x="59" y="207"/>
                    <a:pt x="108" y="135"/>
                    <a:pt x="114" y="105"/>
                  </a:cubicBezTo>
                  <a:cubicBezTo>
                    <a:pt x="120" y="75"/>
                    <a:pt x="107" y="47"/>
                    <a:pt x="86" y="29"/>
                  </a:cubicBezTo>
                  <a:cubicBezTo>
                    <a:pt x="65" y="11"/>
                    <a:pt x="6" y="0"/>
                    <a:pt x="3" y="1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5" name="Freeform 47"/>
            <p:cNvSpPr>
              <a:spLocks/>
            </p:cNvSpPr>
            <p:nvPr/>
          </p:nvSpPr>
          <p:spPr bwMode="auto">
            <a:xfrm>
              <a:off x="2378" y="2030"/>
              <a:ext cx="659" cy="162"/>
            </a:xfrm>
            <a:custGeom>
              <a:avLst/>
              <a:gdLst>
                <a:gd name="T0" fmla="*/ 16 w 659"/>
                <a:gd name="T1" fmla="*/ 149 h 162"/>
                <a:gd name="T2" fmla="*/ 183 w 659"/>
                <a:gd name="T3" fmla="*/ 10 h 162"/>
                <a:gd name="T4" fmla="*/ 634 w 659"/>
                <a:gd name="T5" fmla="*/ 87 h 162"/>
                <a:gd name="T6" fmla="*/ 335 w 659"/>
                <a:gd name="T7" fmla="*/ 73 h 162"/>
                <a:gd name="T8" fmla="*/ 204 w 659"/>
                <a:gd name="T9" fmla="*/ 73 h 162"/>
                <a:gd name="T10" fmla="*/ 141 w 659"/>
                <a:gd name="T11" fmla="*/ 101 h 162"/>
                <a:gd name="T12" fmla="*/ 86 w 659"/>
                <a:gd name="T13" fmla="*/ 87 h 162"/>
                <a:gd name="T14" fmla="*/ 16 w 659"/>
                <a:gd name="T15" fmla="*/ 149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162"/>
                <a:gd name="T26" fmla="*/ 659 w 659"/>
                <a:gd name="T27" fmla="*/ 162 h 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162">
                  <a:moveTo>
                    <a:pt x="16" y="149"/>
                  </a:moveTo>
                  <a:cubicBezTo>
                    <a:pt x="32" y="136"/>
                    <a:pt x="80" y="20"/>
                    <a:pt x="183" y="10"/>
                  </a:cubicBezTo>
                  <a:cubicBezTo>
                    <a:pt x="286" y="0"/>
                    <a:pt x="609" y="77"/>
                    <a:pt x="634" y="87"/>
                  </a:cubicBezTo>
                  <a:cubicBezTo>
                    <a:pt x="659" y="97"/>
                    <a:pt x="407" y="75"/>
                    <a:pt x="335" y="73"/>
                  </a:cubicBezTo>
                  <a:cubicBezTo>
                    <a:pt x="263" y="71"/>
                    <a:pt x="236" y="68"/>
                    <a:pt x="204" y="73"/>
                  </a:cubicBezTo>
                  <a:cubicBezTo>
                    <a:pt x="172" y="78"/>
                    <a:pt x="161" y="99"/>
                    <a:pt x="141" y="101"/>
                  </a:cubicBezTo>
                  <a:cubicBezTo>
                    <a:pt x="121" y="103"/>
                    <a:pt x="109" y="80"/>
                    <a:pt x="86" y="87"/>
                  </a:cubicBezTo>
                  <a:cubicBezTo>
                    <a:pt x="63" y="94"/>
                    <a:pt x="0" y="162"/>
                    <a:pt x="16" y="14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6" name="Freeform 48"/>
            <p:cNvSpPr>
              <a:spLocks/>
            </p:cNvSpPr>
            <p:nvPr/>
          </p:nvSpPr>
          <p:spPr bwMode="auto">
            <a:xfrm>
              <a:off x="2469" y="1902"/>
              <a:ext cx="259" cy="144"/>
            </a:xfrm>
            <a:custGeom>
              <a:avLst/>
              <a:gdLst>
                <a:gd name="T0" fmla="*/ 15 w 259"/>
                <a:gd name="T1" fmla="*/ 138 h 144"/>
                <a:gd name="T2" fmla="*/ 71 w 259"/>
                <a:gd name="T3" fmla="*/ 27 h 144"/>
                <a:gd name="T4" fmla="*/ 244 w 259"/>
                <a:gd name="T5" fmla="*/ 6 h 144"/>
                <a:gd name="T6" fmla="*/ 161 w 259"/>
                <a:gd name="T7" fmla="*/ 62 h 144"/>
                <a:gd name="T8" fmla="*/ 15 w 259"/>
                <a:gd name="T9" fmla="*/ 13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144"/>
                <a:gd name="T17" fmla="*/ 259 w 25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144">
                  <a:moveTo>
                    <a:pt x="15" y="138"/>
                  </a:moveTo>
                  <a:cubicBezTo>
                    <a:pt x="0" y="132"/>
                    <a:pt x="33" y="49"/>
                    <a:pt x="71" y="27"/>
                  </a:cubicBezTo>
                  <a:cubicBezTo>
                    <a:pt x="109" y="5"/>
                    <a:pt x="229" y="0"/>
                    <a:pt x="244" y="6"/>
                  </a:cubicBezTo>
                  <a:cubicBezTo>
                    <a:pt x="259" y="12"/>
                    <a:pt x="201" y="40"/>
                    <a:pt x="161" y="62"/>
                  </a:cubicBezTo>
                  <a:cubicBezTo>
                    <a:pt x="121" y="84"/>
                    <a:pt x="30" y="144"/>
                    <a:pt x="15" y="1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7" name="Oval 49"/>
            <p:cNvSpPr>
              <a:spLocks noChangeArrowheads="1"/>
            </p:cNvSpPr>
            <p:nvPr/>
          </p:nvSpPr>
          <p:spPr bwMode="auto">
            <a:xfrm>
              <a:off x="2409" y="1894"/>
              <a:ext cx="83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7683500" y="3127375"/>
            <a:ext cx="1460500" cy="673100"/>
            <a:chOff x="2117" y="1894"/>
            <a:chExt cx="920" cy="424"/>
          </a:xfrm>
        </p:grpSpPr>
        <p:sp>
          <p:nvSpPr>
            <p:cNvPr id="17486" name="Freeform 52"/>
            <p:cNvSpPr>
              <a:spLocks/>
            </p:cNvSpPr>
            <p:nvPr/>
          </p:nvSpPr>
          <p:spPr bwMode="auto">
            <a:xfrm>
              <a:off x="2117" y="1983"/>
              <a:ext cx="272" cy="335"/>
            </a:xfrm>
            <a:custGeom>
              <a:avLst/>
              <a:gdLst>
                <a:gd name="T0" fmla="*/ 20 w 272"/>
                <a:gd name="T1" fmla="*/ 30 h 335"/>
                <a:gd name="T2" fmla="*/ 187 w 272"/>
                <a:gd name="T3" fmla="*/ 57 h 335"/>
                <a:gd name="T4" fmla="*/ 215 w 272"/>
                <a:gd name="T5" fmla="*/ 120 h 335"/>
                <a:gd name="T6" fmla="*/ 222 w 272"/>
                <a:gd name="T7" fmla="*/ 252 h 335"/>
                <a:gd name="T8" fmla="*/ 187 w 272"/>
                <a:gd name="T9" fmla="*/ 328 h 335"/>
                <a:gd name="T10" fmla="*/ 263 w 272"/>
                <a:gd name="T11" fmla="*/ 210 h 335"/>
                <a:gd name="T12" fmla="*/ 243 w 272"/>
                <a:gd name="T13" fmla="*/ 64 h 335"/>
                <a:gd name="T14" fmla="*/ 194 w 272"/>
                <a:gd name="T15" fmla="*/ 30 h 335"/>
                <a:gd name="T16" fmla="*/ 69 w 272"/>
                <a:gd name="T17" fmla="*/ 2 h 335"/>
                <a:gd name="T18" fmla="*/ 20 w 272"/>
                <a:gd name="T19" fmla="*/ 30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2"/>
                <a:gd name="T31" fmla="*/ 0 h 335"/>
                <a:gd name="T32" fmla="*/ 272 w 272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2" h="335">
                  <a:moveTo>
                    <a:pt x="20" y="30"/>
                  </a:moveTo>
                  <a:cubicBezTo>
                    <a:pt x="40" y="39"/>
                    <a:pt x="155" y="42"/>
                    <a:pt x="187" y="57"/>
                  </a:cubicBezTo>
                  <a:cubicBezTo>
                    <a:pt x="219" y="72"/>
                    <a:pt x="209" y="88"/>
                    <a:pt x="215" y="120"/>
                  </a:cubicBezTo>
                  <a:cubicBezTo>
                    <a:pt x="221" y="152"/>
                    <a:pt x="227" y="217"/>
                    <a:pt x="222" y="252"/>
                  </a:cubicBezTo>
                  <a:cubicBezTo>
                    <a:pt x="217" y="287"/>
                    <a:pt x="180" y="335"/>
                    <a:pt x="187" y="328"/>
                  </a:cubicBezTo>
                  <a:cubicBezTo>
                    <a:pt x="194" y="321"/>
                    <a:pt x="254" y="254"/>
                    <a:pt x="263" y="210"/>
                  </a:cubicBezTo>
                  <a:cubicBezTo>
                    <a:pt x="272" y="166"/>
                    <a:pt x="254" y="94"/>
                    <a:pt x="243" y="64"/>
                  </a:cubicBezTo>
                  <a:cubicBezTo>
                    <a:pt x="232" y="34"/>
                    <a:pt x="223" y="40"/>
                    <a:pt x="194" y="30"/>
                  </a:cubicBezTo>
                  <a:cubicBezTo>
                    <a:pt x="165" y="20"/>
                    <a:pt x="97" y="4"/>
                    <a:pt x="69" y="2"/>
                  </a:cubicBezTo>
                  <a:cubicBezTo>
                    <a:pt x="41" y="0"/>
                    <a:pt x="0" y="21"/>
                    <a:pt x="20" y="3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7" name="Freeform 53"/>
            <p:cNvSpPr>
              <a:spLocks/>
            </p:cNvSpPr>
            <p:nvPr/>
          </p:nvSpPr>
          <p:spPr bwMode="auto">
            <a:xfrm>
              <a:off x="2329" y="2143"/>
              <a:ext cx="452" cy="167"/>
            </a:xfrm>
            <a:custGeom>
              <a:avLst/>
              <a:gdLst>
                <a:gd name="T0" fmla="*/ 3 w 452"/>
                <a:gd name="T1" fmla="*/ 1742 h 112"/>
                <a:gd name="T2" fmla="*/ 169 w 452"/>
                <a:gd name="T3" fmla="*/ 268 h 112"/>
                <a:gd name="T4" fmla="*/ 440 w 452"/>
                <a:gd name="T5" fmla="*/ 140 h 112"/>
                <a:gd name="T6" fmla="*/ 239 w 452"/>
                <a:gd name="T7" fmla="*/ 494 h 112"/>
                <a:gd name="T8" fmla="*/ 148 w 452"/>
                <a:gd name="T9" fmla="*/ 832 h 112"/>
                <a:gd name="T10" fmla="*/ 3 w 452"/>
                <a:gd name="T11" fmla="*/ 174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"/>
                <a:gd name="T19" fmla="*/ 0 h 112"/>
                <a:gd name="T20" fmla="*/ 452 w 452"/>
                <a:gd name="T21" fmla="*/ 112 h 1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" h="112">
                  <a:moveTo>
                    <a:pt x="3" y="106"/>
                  </a:moveTo>
                  <a:cubicBezTo>
                    <a:pt x="6" y="100"/>
                    <a:pt x="96" y="32"/>
                    <a:pt x="169" y="16"/>
                  </a:cubicBezTo>
                  <a:cubicBezTo>
                    <a:pt x="242" y="0"/>
                    <a:pt x="428" y="7"/>
                    <a:pt x="440" y="9"/>
                  </a:cubicBezTo>
                  <a:cubicBezTo>
                    <a:pt x="452" y="11"/>
                    <a:pt x="288" y="23"/>
                    <a:pt x="239" y="30"/>
                  </a:cubicBezTo>
                  <a:cubicBezTo>
                    <a:pt x="190" y="37"/>
                    <a:pt x="190" y="36"/>
                    <a:pt x="148" y="51"/>
                  </a:cubicBezTo>
                  <a:cubicBezTo>
                    <a:pt x="106" y="66"/>
                    <a:pt x="0" y="112"/>
                    <a:pt x="3" y="106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8" name="Freeform 54"/>
            <p:cNvSpPr>
              <a:spLocks/>
            </p:cNvSpPr>
            <p:nvPr/>
          </p:nvSpPr>
          <p:spPr bwMode="auto">
            <a:xfrm>
              <a:off x="2336" y="1963"/>
              <a:ext cx="120" cy="211"/>
            </a:xfrm>
            <a:custGeom>
              <a:avLst/>
              <a:gdLst>
                <a:gd name="T0" fmla="*/ 3 w 120"/>
                <a:gd name="T1" fmla="*/ 15 h 211"/>
                <a:gd name="T2" fmla="*/ 65 w 120"/>
                <a:gd name="T3" fmla="*/ 119 h 211"/>
                <a:gd name="T4" fmla="*/ 51 w 120"/>
                <a:gd name="T5" fmla="*/ 209 h 211"/>
                <a:gd name="T6" fmla="*/ 114 w 120"/>
                <a:gd name="T7" fmla="*/ 105 h 211"/>
                <a:gd name="T8" fmla="*/ 86 w 120"/>
                <a:gd name="T9" fmla="*/ 29 h 211"/>
                <a:gd name="T10" fmla="*/ 3 w 120"/>
                <a:gd name="T11" fmla="*/ 15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211"/>
                <a:gd name="T20" fmla="*/ 120 w 120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211">
                  <a:moveTo>
                    <a:pt x="3" y="15"/>
                  </a:moveTo>
                  <a:cubicBezTo>
                    <a:pt x="0" y="30"/>
                    <a:pt x="57" y="87"/>
                    <a:pt x="65" y="119"/>
                  </a:cubicBezTo>
                  <a:cubicBezTo>
                    <a:pt x="73" y="151"/>
                    <a:pt x="43" y="211"/>
                    <a:pt x="51" y="209"/>
                  </a:cubicBezTo>
                  <a:cubicBezTo>
                    <a:pt x="59" y="207"/>
                    <a:pt x="108" y="135"/>
                    <a:pt x="114" y="105"/>
                  </a:cubicBezTo>
                  <a:cubicBezTo>
                    <a:pt x="120" y="75"/>
                    <a:pt x="107" y="47"/>
                    <a:pt x="86" y="29"/>
                  </a:cubicBezTo>
                  <a:cubicBezTo>
                    <a:pt x="65" y="11"/>
                    <a:pt x="6" y="0"/>
                    <a:pt x="3" y="1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9" name="Freeform 55"/>
            <p:cNvSpPr>
              <a:spLocks/>
            </p:cNvSpPr>
            <p:nvPr/>
          </p:nvSpPr>
          <p:spPr bwMode="auto">
            <a:xfrm>
              <a:off x="2378" y="2030"/>
              <a:ext cx="659" cy="162"/>
            </a:xfrm>
            <a:custGeom>
              <a:avLst/>
              <a:gdLst>
                <a:gd name="T0" fmla="*/ 16 w 659"/>
                <a:gd name="T1" fmla="*/ 149 h 162"/>
                <a:gd name="T2" fmla="*/ 183 w 659"/>
                <a:gd name="T3" fmla="*/ 10 h 162"/>
                <a:gd name="T4" fmla="*/ 634 w 659"/>
                <a:gd name="T5" fmla="*/ 87 h 162"/>
                <a:gd name="T6" fmla="*/ 335 w 659"/>
                <a:gd name="T7" fmla="*/ 73 h 162"/>
                <a:gd name="T8" fmla="*/ 204 w 659"/>
                <a:gd name="T9" fmla="*/ 73 h 162"/>
                <a:gd name="T10" fmla="*/ 141 w 659"/>
                <a:gd name="T11" fmla="*/ 101 h 162"/>
                <a:gd name="T12" fmla="*/ 86 w 659"/>
                <a:gd name="T13" fmla="*/ 87 h 162"/>
                <a:gd name="T14" fmla="*/ 16 w 659"/>
                <a:gd name="T15" fmla="*/ 149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162"/>
                <a:gd name="T26" fmla="*/ 659 w 659"/>
                <a:gd name="T27" fmla="*/ 162 h 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162">
                  <a:moveTo>
                    <a:pt x="16" y="149"/>
                  </a:moveTo>
                  <a:cubicBezTo>
                    <a:pt x="32" y="136"/>
                    <a:pt x="80" y="20"/>
                    <a:pt x="183" y="10"/>
                  </a:cubicBezTo>
                  <a:cubicBezTo>
                    <a:pt x="286" y="0"/>
                    <a:pt x="609" y="77"/>
                    <a:pt x="634" y="87"/>
                  </a:cubicBezTo>
                  <a:cubicBezTo>
                    <a:pt x="659" y="97"/>
                    <a:pt x="407" y="75"/>
                    <a:pt x="335" y="73"/>
                  </a:cubicBezTo>
                  <a:cubicBezTo>
                    <a:pt x="263" y="71"/>
                    <a:pt x="236" y="68"/>
                    <a:pt x="204" y="73"/>
                  </a:cubicBezTo>
                  <a:cubicBezTo>
                    <a:pt x="172" y="78"/>
                    <a:pt x="161" y="99"/>
                    <a:pt x="141" y="101"/>
                  </a:cubicBezTo>
                  <a:cubicBezTo>
                    <a:pt x="121" y="103"/>
                    <a:pt x="109" y="80"/>
                    <a:pt x="86" y="87"/>
                  </a:cubicBezTo>
                  <a:cubicBezTo>
                    <a:pt x="63" y="94"/>
                    <a:pt x="0" y="162"/>
                    <a:pt x="16" y="14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0" name="Freeform 56"/>
            <p:cNvSpPr>
              <a:spLocks/>
            </p:cNvSpPr>
            <p:nvPr/>
          </p:nvSpPr>
          <p:spPr bwMode="auto">
            <a:xfrm>
              <a:off x="2469" y="1902"/>
              <a:ext cx="259" cy="144"/>
            </a:xfrm>
            <a:custGeom>
              <a:avLst/>
              <a:gdLst>
                <a:gd name="T0" fmla="*/ 15 w 259"/>
                <a:gd name="T1" fmla="*/ 138 h 144"/>
                <a:gd name="T2" fmla="*/ 71 w 259"/>
                <a:gd name="T3" fmla="*/ 27 h 144"/>
                <a:gd name="T4" fmla="*/ 244 w 259"/>
                <a:gd name="T5" fmla="*/ 6 h 144"/>
                <a:gd name="T6" fmla="*/ 161 w 259"/>
                <a:gd name="T7" fmla="*/ 62 h 144"/>
                <a:gd name="T8" fmla="*/ 15 w 259"/>
                <a:gd name="T9" fmla="*/ 13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144"/>
                <a:gd name="T17" fmla="*/ 259 w 25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144">
                  <a:moveTo>
                    <a:pt x="15" y="138"/>
                  </a:moveTo>
                  <a:cubicBezTo>
                    <a:pt x="0" y="132"/>
                    <a:pt x="33" y="49"/>
                    <a:pt x="71" y="27"/>
                  </a:cubicBezTo>
                  <a:cubicBezTo>
                    <a:pt x="109" y="5"/>
                    <a:pt x="229" y="0"/>
                    <a:pt x="244" y="6"/>
                  </a:cubicBezTo>
                  <a:cubicBezTo>
                    <a:pt x="259" y="12"/>
                    <a:pt x="201" y="40"/>
                    <a:pt x="161" y="62"/>
                  </a:cubicBezTo>
                  <a:cubicBezTo>
                    <a:pt x="121" y="84"/>
                    <a:pt x="30" y="144"/>
                    <a:pt x="15" y="1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1" name="Oval 57"/>
            <p:cNvSpPr>
              <a:spLocks noChangeArrowheads="1"/>
            </p:cNvSpPr>
            <p:nvPr/>
          </p:nvSpPr>
          <p:spPr bwMode="auto">
            <a:xfrm>
              <a:off x="2409" y="1894"/>
              <a:ext cx="83" cy="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549275" y="5459413"/>
            <a:ext cx="903288" cy="466725"/>
            <a:chOff x="346" y="3439"/>
            <a:chExt cx="569" cy="294"/>
          </a:xfrm>
        </p:grpSpPr>
        <p:sp>
          <p:nvSpPr>
            <p:cNvPr id="17483" name="Freeform 93"/>
            <p:cNvSpPr>
              <a:spLocks/>
            </p:cNvSpPr>
            <p:nvPr/>
          </p:nvSpPr>
          <p:spPr bwMode="auto">
            <a:xfrm>
              <a:off x="346" y="3439"/>
              <a:ext cx="264" cy="211"/>
            </a:xfrm>
            <a:custGeom>
              <a:avLst/>
              <a:gdLst>
                <a:gd name="T0" fmla="*/ 1 w 382"/>
                <a:gd name="T1" fmla="*/ 284 h 197"/>
                <a:gd name="T2" fmla="*/ 10 w 382"/>
                <a:gd name="T3" fmla="*/ 60 h 197"/>
                <a:gd name="T4" fmla="*/ 28 w 382"/>
                <a:gd name="T5" fmla="*/ 16 h 197"/>
                <a:gd name="T6" fmla="*/ 13 w 382"/>
                <a:gd name="T7" fmla="*/ 150 h 197"/>
                <a:gd name="T8" fmla="*/ 7 w 382"/>
                <a:gd name="T9" fmla="*/ 261 h 197"/>
                <a:gd name="T10" fmla="*/ 1 w 382"/>
                <a:gd name="T11" fmla="*/ 284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4" name="Freeform 94"/>
            <p:cNvSpPr>
              <a:spLocks/>
            </p:cNvSpPr>
            <p:nvPr/>
          </p:nvSpPr>
          <p:spPr bwMode="auto">
            <a:xfrm rot="322603">
              <a:off x="436" y="3502"/>
              <a:ext cx="382" cy="169"/>
            </a:xfrm>
            <a:custGeom>
              <a:avLst/>
              <a:gdLst>
                <a:gd name="T0" fmla="*/ 8 w 382"/>
                <a:gd name="T1" fmla="*/ 60 h 197"/>
                <a:gd name="T2" fmla="*/ 140 w 382"/>
                <a:gd name="T3" fmla="*/ 13 h 197"/>
                <a:gd name="T4" fmla="*/ 376 w 382"/>
                <a:gd name="T5" fmla="*/ 3 h 197"/>
                <a:gd name="T6" fmla="*/ 175 w 382"/>
                <a:gd name="T7" fmla="*/ 32 h 197"/>
                <a:gd name="T8" fmla="*/ 92 w 382"/>
                <a:gd name="T9" fmla="*/ 55 h 197"/>
                <a:gd name="T10" fmla="*/ 8 w 382"/>
                <a:gd name="T11" fmla="*/ 6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5" name="Freeform 95"/>
            <p:cNvSpPr>
              <a:spLocks/>
            </p:cNvSpPr>
            <p:nvPr/>
          </p:nvSpPr>
          <p:spPr bwMode="auto">
            <a:xfrm rot="1021447">
              <a:off x="554" y="3584"/>
              <a:ext cx="361" cy="149"/>
            </a:xfrm>
            <a:custGeom>
              <a:avLst/>
              <a:gdLst>
                <a:gd name="T0" fmla="*/ 8 w 382"/>
                <a:gd name="T1" fmla="*/ 25 h 197"/>
                <a:gd name="T2" fmla="*/ 95 w 382"/>
                <a:gd name="T3" fmla="*/ 5 h 197"/>
                <a:gd name="T4" fmla="*/ 253 w 382"/>
                <a:gd name="T5" fmla="*/ 2 h 197"/>
                <a:gd name="T6" fmla="*/ 117 w 382"/>
                <a:gd name="T7" fmla="*/ 13 h 197"/>
                <a:gd name="T8" fmla="*/ 61 w 382"/>
                <a:gd name="T9" fmla="*/ 23 h 197"/>
                <a:gd name="T10" fmla="*/ 8 w 382"/>
                <a:gd name="T11" fmla="*/ 25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11"/>
          <p:cNvGrpSpPr>
            <a:grpSpLocks/>
          </p:cNvGrpSpPr>
          <p:nvPr/>
        </p:nvGrpSpPr>
        <p:grpSpPr bwMode="auto">
          <a:xfrm rot="664512">
            <a:off x="4673600" y="5732463"/>
            <a:ext cx="608013" cy="577850"/>
            <a:chOff x="275" y="3653"/>
            <a:chExt cx="383" cy="364"/>
          </a:xfrm>
        </p:grpSpPr>
        <p:sp>
          <p:nvSpPr>
            <p:cNvPr id="17480" name="Freeform 96"/>
            <p:cNvSpPr>
              <a:spLocks/>
            </p:cNvSpPr>
            <p:nvPr/>
          </p:nvSpPr>
          <p:spPr bwMode="auto">
            <a:xfrm>
              <a:off x="275" y="3653"/>
              <a:ext cx="154" cy="364"/>
            </a:xfrm>
            <a:custGeom>
              <a:avLst/>
              <a:gdLst>
                <a:gd name="T0" fmla="*/ 16 w 154"/>
                <a:gd name="T1" fmla="*/ 11 h 364"/>
                <a:gd name="T2" fmla="*/ 58 w 154"/>
                <a:gd name="T3" fmla="*/ 150 h 364"/>
                <a:gd name="T4" fmla="*/ 16 w 154"/>
                <a:gd name="T5" fmla="*/ 254 h 364"/>
                <a:gd name="T6" fmla="*/ 16 w 154"/>
                <a:gd name="T7" fmla="*/ 351 h 364"/>
                <a:gd name="T8" fmla="*/ 114 w 154"/>
                <a:gd name="T9" fmla="*/ 178 h 364"/>
                <a:gd name="T10" fmla="*/ 134 w 154"/>
                <a:gd name="T11" fmla="*/ 81 h 364"/>
                <a:gd name="T12" fmla="*/ 16 w 154"/>
                <a:gd name="T13" fmla="*/ 11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Freeform 97"/>
            <p:cNvSpPr>
              <a:spLocks/>
            </p:cNvSpPr>
            <p:nvPr/>
          </p:nvSpPr>
          <p:spPr bwMode="auto">
            <a:xfrm>
              <a:off x="393" y="3674"/>
              <a:ext cx="154" cy="274"/>
            </a:xfrm>
            <a:custGeom>
              <a:avLst/>
              <a:gdLst>
                <a:gd name="T0" fmla="*/ 16 w 154"/>
                <a:gd name="T1" fmla="*/ 2 h 364"/>
                <a:gd name="T2" fmla="*/ 58 w 154"/>
                <a:gd name="T3" fmla="*/ 20 h 364"/>
                <a:gd name="T4" fmla="*/ 16 w 154"/>
                <a:gd name="T5" fmla="*/ 35 h 364"/>
                <a:gd name="T6" fmla="*/ 16 w 154"/>
                <a:gd name="T7" fmla="*/ 48 h 364"/>
                <a:gd name="T8" fmla="*/ 114 w 154"/>
                <a:gd name="T9" fmla="*/ 24 h 364"/>
                <a:gd name="T10" fmla="*/ 134 w 154"/>
                <a:gd name="T11" fmla="*/ 11 h 364"/>
                <a:gd name="T12" fmla="*/ 16 w 154"/>
                <a:gd name="T13" fmla="*/ 2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2" name="Freeform 98"/>
            <p:cNvSpPr>
              <a:spLocks/>
            </p:cNvSpPr>
            <p:nvPr/>
          </p:nvSpPr>
          <p:spPr bwMode="auto">
            <a:xfrm>
              <a:off x="560" y="3716"/>
              <a:ext cx="98" cy="170"/>
            </a:xfrm>
            <a:custGeom>
              <a:avLst/>
              <a:gdLst>
                <a:gd name="T0" fmla="*/ 1 w 154"/>
                <a:gd name="T1" fmla="*/ 0 h 364"/>
                <a:gd name="T2" fmla="*/ 3 w 154"/>
                <a:gd name="T3" fmla="*/ 0 h 364"/>
                <a:gd name="T4" fmla="*/ 1 w 154"/>
                <a:gd name="T5" fmla="*/ 1 h 364"/>
                <a:gd name="T6" fmla="*/ 1 w 154"/>
                <a:gd name="T7" fmla="*/ 2 h 364"/>
                <a:gd name="T8" fmla="*/ 4 w 154"/>
                <a:gd name="T9" fmla="*/ 1 h 364"/>
                <a:gd name="T10" fmla="*/ 6 w 154"/>
                <a:gd name="T11" fmla="*/ 0 h 364"/>
                <a:gd name="T12" fmla="*/ 1 w 154"/>
                <a:gd name="T13" fmla="*/ 0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60"/>
          <p:cNvGrpSpPr>
            <a:grpSpLocks/>
          </p:cNvGrpSpPr>
          <p:nvPr/>
        </p:nvGrpSpPr>
        <p:grpSpPr bwMode="auto">
          <a:xfrm>
            <a:off x="1790700" y="5943600"/>
            <a:ext cx="2133600" cy="635000"/>
            <a:chOff x="1128" y="3744"/>
            <a:chExt cx="1344" cy="400"/>
          </a:xfrm>
        </p:grpSpPr>
        <p:sp>
          <p:nvSpPr>
            <p:cNvPr id="17474" name="Freeform 99"/>
            <p:cNvSpPr>
              <a:spLocks/>
            </p:cNvSpPr>
            <p:nvPr/>
          </p:nvSpPr>
          <p:spPr bwMode="auto">
            <a:xfrm>
              <a:off x="1128" y="3749"/>
              <a:ext cx="1095" cy="395"/>
            </a:xfrm>
            <a:custGeom>
              <a:avLst/>
              <a:gdLst>
                <a:gd name="T0" fmla="*/ 52 w 1095"/>
                <a:gd name="T1" fmla="*/ 26 h 395"/>
                <a:gd name="T2" fmla="*/ 427 w 1095"/>
                <a:gd name="T3" fmla="*/ 172 h 395"/>
                <a:gd name="T4" fmla="*/ 656 w 1095"/>
                <a:gd name="T5" fmla="*/ 123 h 395"/>
                <a:gd name="T6" fmla="*/ 815 w 1095"/>
                <a:gd name="T7" fmla="*/ 82 h 395"/>
                <a:gd name="T8" fmla="*/ 1009 w 1095"/>
                <a:gd name="T9" fmla="*/ 5 h 395"/>
                <a:gd name="T10" fmla="*/ 1086 w 1095"/>
                <a:gd name="T11" fmla="*/ 54 h 395"/>
                <a:gd name="T12" fmla="*/ 954 w 1095"/>
                <a:gd name="T13" fmla="*/ 103 h 395"/>
                <a:gd name="T14" fmla="*/ 773 w 1095"/>
                <a:gd name="T15" fmla="*/ 137 h 395"/>
                <a:gd name="T16" fmla="*/ 607 w 1095"/>
                <a:gd name="T17" fmla="*/ 165 h 395"/>
                <a:gd name="T18" fmla="*/ 767 w 1095"/>
                <a:gd name="T19" fmla="*/ 179 h 395"/>
                <a:gd name="T20" fmla="*/ 912 w 1095"/>
                <a:gd name="T21" fmla="*/ 158 h 395"/>
                <a:gd name="T22" fmla="*/ 968 w 1095"/>
                <a:gd name="T23" fmla="*/ 200 h 395"/>
                <a:gd name="T24" fmla="*/ 891 w 1095"/>
                <a:gd name="T25" fmla="*/ 207 h 395"/>
                <a:gd name="T26" fmla="*/ 746 w 1095"/>
                <a:gd name="T27" fmla="*/ 227 h 395"/>
                <a:gd name="T28" fmla="*/ 621 w 1095"/>
                <a:gd name="T29" fmla="*/ 193 h 395"/>
                <a:gd name="T30" fmla="*/ 773 w 1095"/>
                <a:gd name="T31" fmla="*/ 269 h 395"/>
                <a:gd name="T32" fmla="*/ 822 w 1095"/>
                <a:gd name="T33" fmla="*/ 380 h 395"/>
                <a:gd name="T34" fmla="*/ 739 w 1095"/>
                <a:gd name="T35" fmla="*/ 359 h 395"/>
                <a:gd name="T36" fmla="*/ 656 w 1095"/>
                <a:gd name="T37" fmla="*/ 318 h 395"/>
                <a:gd name="T38" fmla="*/ 600 w 1095"/>
                <a:gd name="T39" fmla="*/ 193 h 395"/>
                <a:gd name="T40" fmla="*/ 440 w 1095"/>
                <a:gd name="T41" fmla="*/ 214 h 395"/>
                <a:gd name="T42" fmla="*/ 239 w 1095"/>
                <a:gd name="T43" fmla="*/ 158 h 395"/>
                <a:gd name="T44" fmla="*/ 114 w 1095"/>
                <a:gd name="T45" fmla="*/ 96 h 395"/>
                <a:gd name="T46" fmla="*/ 52 w 1095"/>
                <a:gd name="T47" fmla="*/ 26 h 3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95"/>
                <a:gd name="T73" fmla="*/ 0 h 395"/>
                <a:gd name="T74" fmla="*/ 1095 w 1095"/>
                <a:gd name="T75" fmla="*/ 395 h 3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95" h="395">
                  <a:moveTo>
                    <a:pt x="52" y="26"/>
                  </a:moveTo>
                  <a:cubicBezTo>
                    <a:pt x="104" y="39"/>
                    <a:pt x="326" y="156"/>
                    <a:pt x="427" y="172"/>
                  </a:cubicBezTo>
                  <a:cubicBezTo>
                    <a:pt x="528" y="188"/>
                    <a:pt x="591" y="138"/>
                    <a:pt x="656" y="123"/>
                  </a:cubicBezTo>
                  <a:cubicBezTo>
                    <a:pt x="721" y="108"/>
                    <a:pt x="756" y="102"/>
                    <a:pt x="815" y="82"/>
                  </a:cubicBezTo>
                  <a:cubicBezTo>
                    <a:pt x="874" y="62"/>
                    <a:pt x="964" y="10"/>
                    <a:pt x="1009" y="5"/>
                  </a:cubicBezTo>
                  <a:cubicBezTo>
                    <a:pt x="1054" y="0"/>
                    <a:pt x="1095" y="38"/>
                    <a:pt x="1086" y="54"/>
                  </a:cubicBezTo>
                  <a:cubicBezTo>
                    <a:pt x="1077" y="70"/>
                    <a:pt x="1006" y="89"/>
                    <a:pt x="954" y="103"/>
                  </a:cubicBezTo>
                  <a:cubicBezTo>
                    <a:pt x="902" y="117"/>
                    <a:pt x="831" y="127"/>
                    <a:pt x="773" y="137"/>
                  </a:cubicBezTo>
                  <a:cubicBezTo>
                    <a:pt x="715" y="147"/>
                    <a:pt x="608" y="158"/>
                    <a:pt x="607" y="165"/>
                  </a:cubicBezTo>
                  <a:cubicBezTo>
                    <a:pt x="606" y="172"/>
                    <a:pt x="716" y="180"/>
                    <a:pt x="767" y="179"/>
                  </a:cubicBezTo>
                  <a:cubicBezTo>
                    <a:pt x="818" y="178"/>
                    <a:pt x="879" y="155"/>
                    <a:pt x="912" y="158"/>
                  </a:cubicBezTo>
                  <a:cubicBezTo>
                    <a:pt x="945" y="161"/>
                    <a:pt x="971" y="192"/>
                    <a:pt x="968" y="200"/>
                  </a:cubicBezTo>
                  <a:cubicBezTo>
                    <a:pt x="965" y="208"/>
                    <a:pt x="928" y="203"/>
                    <a:pt x="891" y="207"/>
                  </a:cubicBezTo>
                  <a:cubicBezTo>
                    <a:pt x="854" y="211"/>
                    <a:pt x="791" y="229"/>
                    <a:pt x="746" y="227"/>
                  </a:cubicBezTo>
                  <a:cubicBezTo>
                    <a:pt x="701" y="225"/>
                    <a:pt x="617" y="186"/>
                    <a:pt x="621" y="193"/>
                  </a:cubicBezTo>
                  <a:cubicBezTo>
                    <a:pt x="625" y="200"/>
                    <a:pt x="740" y="238"/>
                    <a:pt x="773" y="269"/>
                  </a:cubicBezTo>
                  <a:cubicBezTo>
                    <a:pt x="806" y="300"/>
                    <a:pt x="828" y="365"/>
                    <a:pt x="822" y="380"/>
                  </a:cubicBezTo>
                  <a:cubicBezTo>
                    <a:pt x="816" y="395"/>
                    <a:pt x="767" y="369"/>
                    <a:pt x="739" y="359"/>
                  </a:cubicBezTo>
                  <a:cubicBezTo>
                    <a:pt x="711" y="349"/>
                    <a:pt x="679" y="346"/>
                    <a:pt x="656" y="318"/>
                  </a:cubicBezTo>
                  <a:cubicBezTo>
                    <a:pt x="633" y="290"/>
                    <a:pt x="636" y="210"/>
                    <a:pt x="600" y="193"/>
                  </a:cubicBezTo>
                  <a:cubicBezTo>
                    <a:pt x="564" y="176"/>
                    <a:pt x="500" y="220"/>
                    <a:pt x="440" y="214"/>
                  </a:cubicBezTo>
                  <a:cubicBezTo>
                    <a:pt x="380" y="208"/>
                    <a:pt x="293" y="178"/>
                    <a:pt x="239" y="158"/>
                  </a:cubicBezTo>
                  <a:cubicBezTo>
                    <a:pt x="185" y="138"/>
                    <a:pt x="145" y="116"/>
                    <a:pt x="114" y="96"/>
                  </a:cubicBezTo>
                  <a:cubicBezTo>
                    <a:pt x="83" y="76"/>
                    <a:pt x="0" y="13"/>
                    <a:pt x="52" y="2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75" name="Group 139"/>
            <p:cNvGrpSpPr>
              <a:grpSpLocks/>
            </p:cNvGrpSpPr>
            <p:nvPr/>
          </p:nvGrpSpPr>
          <p:grpSpPr bwMode="auto">
            <a:xfrm>
              <a:off x="1948" y="3744"/>
              <a:ext cx="524" cy="322"/>
              <a:chOff x="1948" y="3744"/>
              <a:chExt cx="524" cy="322"/>
            </a:xfrm>
          </p:grpSpPr>
          <p:sp>
            <p:nvSpPr>
              <p:cNvPr id="17476" name="Freeform 100"/>
              <p:cNvSpPr>
                <a:spLocks/>
              </p:cNvSpPr>
              <p:nvPr/>
            </p:nvSpPr>
            <p:spPr bwMode="auto">
              <a:xfrm>
                <a:off x="1948" y="3744"/>
                <a:ext cx="524" cy="307"/>
              </a:xfrm>
              <a:custGeom>
                <a:avLst/>
                <a:gdLst>
                  <a:gd name="T0" fmla="*/ 16 w 524"/>
                  <a:gd name="T1" fmla="*/ 267 h 307"/>
                  <a:gd name="T2" fmla="*/ 252 w 524"/>
                  <a:gd name="T3" fmla="*/ 232 h 307"/>
                  <a:gd name="T4" fmla="*/ 495 w 524"/>
                  <a:gd name="T5" fmla="*/ 17 h 307"/>
                  <a:gd name="T6" fmla="*/ 425 w 524"/>
                  <a:gd name="T7" fmla="*/ 128 h 307"/>
                  <a:gd name="T8" fmla="*/ 287 w 524"/>
                  <a:gd name="T9" fmla="*/ 246 h 307"/>
                  <a:gd name="T10" fmla="*/ 155 w 524"/>
                  <a:gd name="T11" fmla="*/ 302 h 307"/>
                  <a:gd name="T12" fmla="*/ 16 w 524"/>
                  <a:gd name="T13" fmla="*/ 267 h 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4"/>
                  <a:gd name="T22" fmla="*/ 0 h 307"/>
                  <a:gd name="T23" fmla="*/ 524 w 524"/>
                  <a:gd name="T24" fmla="*/ 307 h 3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4" h="307">
                    <a:moveTo>
                      <a:pt x="16" y="267"/>
                    </a:moveTo>
                    <a:cubicBezTo>
                      <a:pt x="32" y="255"/>
                      <a:pt x="172" y="274"/>
                      <a:pt x="252" y="232"/>
                    </a:cubicBezTo>
                    <a:cubicBezTo>
                      <a:pt x="332" y="190"/>
                      <a:pt x="466" y="34"/>
                      <a:pt x="495" y="17"/>
                    </a:cubicBezTo>
                    <a:cubicBezTo>
                      <a:pt x="524" y="0"/>
                      <a:pt x="460" y="90"/>
                      <a:pt x="425" y="128"/>
                    </a:cubicBezTo>
                    <a:cubicBezTo>
                      <a:pt x="390" y="166"/>
                      <a:pt x="332" y="217"/>
                      <a:pt x="287" y="246"/>
                    </a:cubicBezTo>
                    <a:cubicBezTo>
                      <a:pt x="242" y="275"/>
                      <a:pt x="202" y="297"/>
                      <a:pt x="155" y="302"/>
                    </a:cubicBezTo>
                    <a:cubicBezTo>
                      <a:pt x="108" y="307"/>
                      <a:pt x="0" y="279"/>
                      <a:pt x="16" y="2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7" name="Oval 101"/>
              <p:cNvSpPr>
                <a:spLocks noChangeArrowheads="1"/>
              </p:cNvSpPr>
              <p:nvPr/>
            </p:nvSpPr>
            <p:spPr bwMode="auto">
              <a:xfrm>
                <a:off x="2062" y="3962"/>
                <a:ext cx="104" cy="1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8" name="Oval 104"/>
              <p:cNvSpPr>
                <a:spLocks noChangeArrowheads="1"/>
              </p:cNvSpPr>
              <p:nvPr/>
            </p:nvSpPr>
            <p:spPr bwMode="auto">
              <a:xfrm>
                <a:off x="2200" y="3913"/>
                <a:ext cx="104" cy="1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9" name="Oval 105"/>
              <p:cNvSpPr>
                <a:spLocks noChangeArrowheads="1"/>
              </p:cNvSpPr>
              <p:nvPr/>
            </p:nvSpPr>
            <p:spPr bwMode="auto">
              <a:xfrm>
                <a:off x="2298" y="3823"/>
                <a:ext cx="104" cy="10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" name="Group 110"/>
          <p:cNvGrpSpPr>
            <a:grpSpLocks/>
          </p:cNvGrpSpPr>
          <p:nvPr/>
        </p:nvGrpSpPr>
        <p:grpSpPr bwMode="auto">
          <a:xfrm>
            <a:off x="6588125" y="5119688"/>
            <a:ext cx="1120775" cy="738187"/>
            <a:chOff x="1229" y="3294"/>
            <a:chExt cx="706" cy="465"/>
          </a:xfrm>
        </p:grpSpPr>
        <p:sp>
          <p:nvSpPr>
            <p:cNvPr id="17470" name="Freeform 106"/>
            <p:cNvSpPr>
              <a:spLocks/>
            </p:cNvSpPr>
            <p:nvPr/>
          </p:nvSpPr>
          <p:spPr bwMode="auto">
            <a:xfrm>
              <a:off x="1229" y="3294"/>
              <a:ext cx="706" cy="465"/>
            </a:xfrm>
            <a:custGeom>
              <a:avLst/>
              <a:gdLst>
                <a:gd name="T0" fmla="*/ 34 w 706"/>
                <a:gd name="T1" fmla="*/ 418 h 465"/>
                <a:gd name="T2" fmla="*/ 270 w 706"/>
                <a:gd name="T3" fmla="*/ 92 h 465"/>
                <a:gd name="T4" fmla="*/ 693 w 706"/>
                <a:gd name="T5" fmla="*/ 2 h 465"/>
                <a:gd name="T6" fmla="*/ 346 w 706"/>
                <a:gd name="T7" fmla="*/ 106 h 465"/>
                <a:gd name="T8" fmla="*/ 179 w 706"/>
                <a:gd name="T9" fmla="*/ 217 h 465"/>
                <a:gd name="T10" fmla="*/ 68 w 706"/>
                <a:gd name="T11" fmla="*/ 377 h 465"/>
                <a:gd name="T12" fmla="*/ 34 w 706"/>
                <a:gd name="T13" fmla="*/ 418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6"/>
                <a:gd name="T22" fmla="*/ 0 h 465"/>
                <a:gd name="T23" fmla="*/ 706 w 706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6" h="465">
                  <a:moveTo>
                    <a:pt x="34" y="418"/>
                  </a:moveTo>
                  <a:cubicBezTo>
                    <a:pt x="68" y="371"/>
                    <a:pt x="160" y="161"/>
                    <a:pt x="270" y="92"/>
                  </a:cubicBezTo>
                  <a:cubicBezTo>
                    <a:pt x="380" y="23"/>
                    <a:pt x="680" y="0"/>
                    <a:pt x="693" y="2"/>
                  </a:cubicBezTo>
                  <a:cubicBezTo>
                    <a:pt x="706" y="4"/>
                    <a:pt x="432" y="70"/>
                    <a:pt x="346" y="106"/>
                  </a:cubicBezTo>
                  <a:cubicBezTo>
                    <a:pt x="260" y="142"/>
                    <a:pt x="225" y="172"/>
                    <a:pt x="179" y="217"/>
                  </a:cubicBezTo>
                  <a:cubicBezTo>
                    <a:pt x="133" y="262"/>
                    <a:pt x="93" y="341"/>
                    <a:pt x="68" y="377"/>
                  </a:cubicBezTo>
                  <a:cubicBezTo>
                    <a:pt x="43" y="413"/>
                    <a:pt x="0" y="465"/>
                    <a:pt x="34" y="41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Oval 107"/>
            <p:cNvSpPr>
              <a:spLocks noChangeArrowheads="1"/>
            </p:cNvSpPr>
            <p:nvPr/>
          </p:nvSpPr>
          <p:spPr bwMode="auto">
            <a:xfrm>
              <a:off x="1256" y="3601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2" name="Oval 108"/>
            <p:cNvSpPr>
              <a:spLocks noChangeArrowheads="1"/>
            </p:cNvSpPr>
            <p:nvPr/>
          </p:nvSpPr>
          <p:spPr bwMode="auto">
            <a:xfrm>
              <a:off x="1471" y="3344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3" name="Oval 109"/>
            <p:cNvSpPr>
              <a:spLocks noChangeArrowheads="1"/>
            </p:cNvSpPr>
            <p:nvPr/>
          </p:nvSpPr>
          <p:spPr bwMode="auto">
            <a:xfrm>
              <a:off x="1596" y="3309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12"/>
          <p:cNvGrpSpPr>
            <a:grpSpLocks/>
          </p:cNvGrpSpPr>
          <p:nvPr/>
        </p:nvGrpSpPr>
        <p:grpSpPr bwMode="auto">
          <a:xfrm>
            <a:off x="1576388" y="5197475"/>
            <a:ext cx="1120775" cy="738188"/>
            <a:chOff x="1229" y="3294"/>
            <a:chExt cx="706" cy="465"/>
          </a:xfrm>
        </p:grpSpPr>
        <p:sp>
          <p:nvSpPr>
            <p:cNvPr id="17466" name="Freeform 113"/>
            <p:cNvSpPr>
              <a:spLocks/>
            </p:cNvSpPr>
            <p:nvPr/>
          </p:nvSpPr>
          <p:spPr bwMode="auto">
            <a:xfrm>
              <a:off x="1229" y="3294"/>
              <a:ext cx="706" cy="465"/>
            </a:xfrm>
            <a:custGeom>
              <a:avLst/>
              <a:gdLst>
                <a:gd name="T0" fmla="*/ 34 w 706"/>
                <a:gd name="T1" fmla="*/ 418 h 465"/>
                <a:gd name="T2" fmla="*/ 270 w 706"/>
                <a:gd name="T3" fmla="*/ 92 h 465"/>
                <a:gd name="T4" fmla="*/ 693 w 706"/>
                <a:gd name="T5" fmla="*/ 2 h 465"/>
                <a:gd name="T6" fmla="*/ 346 w 706"/>
                <a:gd name="T7" fmla="*/ 106 h 465"/>
                <a:gd name="T8" fmla="*/ 179 w 706"/>
                <a:gd name="T9" fmla="*/ 217 h 465"/>
                <a:gd name="T10" fmla="*/ 68 w 706"/>
                <a:gd name="T11" fmla="*/ 377 h 465"/>
                <a:gd name="T12" fmla="*/ 34 w 706"/>
                <a:gd name="T13" fmla="*/ 418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6"/>
                <a:gd name="T22" fmla="*/ 0 h 465"/>
                <a:gd name="T23" fmla="*/ 706 w 706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6" h="465">
                  <a:moveTo>
                    <a:pt x="34" y="418"/>
                  </a:moveTo>
                  <a:cubicBezTo>
                    <a:pt x="68" y="371"/>
                    <a:pt x="160" y="161"/>
                    <a:pt x="270" y="92"/>
                  </a:cubicBezTo>
                  <a:cubicBezTo>
                    <a:pt x="380" y="23"/>
                    <a:pt x="680" y="0"/>
                    <a:pt x="693" y="2"/>
                  </a:cubicBezTo>
                  <a:cubicBezTo>
                    <a:pt x="706" y="4"/>
                    <a:pt x="432" y="70"/>
                    <a:pt x="346" y="106"/>
                  </a:cubicBezTo>
                  <a:cubicBezTo>
                    <a:pt x="260" y="142"/>
                    <a:pt x="225" y="172"/>
                    <a:pt x="179" y="217"/>
                  </a:cubicBezTo>
                  <a:cubicBezTo>
                    <a:pt x="133" y="262"/>
                    <a:pt x="93" y="341"/>
                    <a:pt x="68" y="377"/>
                  </a:cubicBezTo>
                  <a:cubicBezTo>
                    <a:pt x="43" y="413"/>
                    <a:pt x="0" y="465"/>
                    <a:pt x="34" y="41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Oval 114"/>
            <p:cNvSpPr>
              <a:spLocks noChangeArrowheads="1"/>
            </p:cNvSpPr>
            <p:nvPr/>
          </p:nvSpPr>
          <p:spPr bwMode="auto">
            <a:xfrm>
              <a:off x="1256" y="3601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8" name="Oval 115"/>
            <p:cNvSpPr>
              <a:spLocks noChangeArrowheads="1"/>
            </p:cNvSpPr>
            <p:nvPr/>
          </p:nvSpPr>
          <p:spPr bwMode="auto">
            <a:xfrm>
              <a:off x="1471" y="3344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9" name="Oval 116"/>
            <p:cNvSpPr>
              <a:spLocks noChangeArrowheads="1"/>
            </p:cNvSpPr>
            <p:nvPr/>
          </p:nvSpPr>
          <p:spPr bwMode="auto">
            <a:xfrm>
              <a:off x="1596" y="3309"/>
              <a:ext cx="104" cy="10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6197" name="Oval 117"/>
          <p:cNvSpPr>
            <a:spLocks noChangeArrowheads="1"/>
          </p:cNvSpPr>
          <p:nvPr/>
        </p:nvSpPr>
        <p:spPr bwMode="auto">
          <a:xfrm>
            <a:off x="2170113" y="5805488"/>
            <a:ext cx="120650" cy="133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" name="Group 118"/>
          <p:cNvGrpSpPr>
            <a:grpSpLocks/>
          </p:cNvGrpSpPr>
          <p:nvPr/>
        </p:nvGrpSpPr>
        <p:grpSpPr bwMode="auto">
          <a:xfrm rot="-795967">
            <a:off x="7562850" y="5865813"/>
            <a:ext cx="608013" cy="577850"/>
            <a:chOff x="275" y="3653"/>
            <a:chExt cx="383" cy="364"/>
          </a:xfrm>
        </p:grpSpPr>
        <p:sp>
          <p:nvSpPr>
            <p:cNvPr id="17463" name="Freeform 119"/>
            <p:cNvSpPr>
              <a:spLocks/>
            </p:cNvSpPr>
            <p:nvPr/>
          </p:nvSpPr>
          <p:spPr bwMode="auto">
            <a:xfrm>
              <a:off x="275" y="3653"/>
              <a:ext cx="154" cy="364"/>
            </a:xfrm>
            <a:custGeom>
              <a:avLst/>
              <a:gdLst>
                <a:gd name="T0" fmla="*/ 16 w 154"/>
                <a:gd name="T1" fmla="*/ 11 h 364"/>
                <a:gd name="T2" fmla="*/ 58 w 154"/>
                <a:gd name="T3" fmla="*/ 150 h 364"/>
                <a:gd name="T4" fmla="*/ 16 w 154"/>
                <a:gd name="T5" fmla="*/ 254 h 364"/>
                <a:gd name="T6" fmla="*/ 16 w 154"/>
                <a:gd name="T7" fmla="*/ 351 h 364"/>
                <a:gd name="T8" fmla="*/ 114 w 154"/>
                <a:gd name="T9" fmla="*/ 178 h 364"/>
                <a:gd name="T10" fmla="*/ 134 w 154"/>
                <a:gd name="T11" fmla="*/ 81 h 364"/>
                <a:gd name="T12" fmla="*/ 16 w 154"/>
                <a:gd name="T13" fmla="*/ 11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Freeform 120"/>
            <p:cNvSpPr>
              <a:spLocks/>
            </p:cNvSpPr>
            <p:nvPr/>
          </p:nvSpPr>
          <p:spPr bwMode="auto">
            <a:xfrm>
              <a:off x="393" y="3674"/>
              <a:ext cx="154" cy="274"/>
            </a:xfrm>
            <a:custGeom>
              <a:avLst/>
              <a:gdLst>
                <a:gd name="T0" fmla="*/ 16 w 154"/>
                <a:gd name="T1" fmla="*/ 2 h 364"/>
                <a:gd name="T2" fmla="*/ 58 w 154"/>
                <a:gd name="T3" fmla="*/ 20 h 364"/>
                <a:gd name="T4" fmla="*/ 16 w 154"/>
                <a:gd name="T5" fmla="*/ 35 h 364"/>
                <a:gd name="T6" fmla="*/ 16 w 154"/>
                <a:gd name="T7" fmla="*/ 48 h 364"/>
                <a:gd name="T8" fmla="*/ 114 w 154"/>
                <a:gd name="T9" fmla="*/ 24 h 364"/>
                <a:gd name="T10" fmla="*/ 134 w 154"/>
                <a:gd name="T11" fmla="*/ 11 h 364"/>
                <a:gd name="T12" fmla="*/ 16 w 154"/>
                <a:gd name="T13" fmla="*/ 2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5" name="Freeform 121"/>
            <p:cNvSpPr>
              <a:spLocks/>
            </p:cNvSpPr>
            <p:nvPr/>
          </p:nvSpPr>
          <p:spPr bwMode="auto">
            <a:xfrm>
              <a:off x="560" y="3716"/>
              <a:ext cx="98" cy="170"/>
            </a:xfrm>
            <a:custGeom>
              <a:avLst/>
              <a:gdLst>
                <a:gd name="T0" fmla="*/ 1 w 154"/>
                <a:gd name="T1" fmla="*/ 0 h 364"/>
                <a:gd name="T2" fmla="*/ 3 w 154"/>
                <a:gd name="T3" fmla="*/ 0 h 364"/>
                <a:gd name="T4" fmla="*/ 1 w 154"/>
                <a:gd name="T5" fmla="*/ 1 h 364"/>
                <a:gd name="T6" fmla="*/ 1 w 154"/>
                <a:gd name="T7" fmla="*/ 2 h 364"/>
                <a:gd name="T8" fmla="*/ 4 w 154"/>
                <a:gd name="T9" fmla="*/ 1 h 364"/>
                <a:gd name="T10" fmla="*/ 6 w 154"/>
                <a:gd name="T11" fmla="*/ 0 h 364"/>
                <a:gd name="T12" fmla="*/ 1 w 154"/>
                <a:gd name="T13" fmla="*/ 0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 rot="-920535">
            <a:off x="2400300" y="5535613"/>
            <a:ext cx="903288" cy="466725"/>
            <a:chOff x="346" y="3439"/>
            <a:chExt cx="569" cy="294"/>
          </a:xfrm>
        </p:grpSpPr>
        <p:sp>
          <p:nvSpPr>
            <p:cNvPr id="17460" name="Freeform 124"/>
            <p:cNvSpPr>
              <a:spLocks/>
            </p:cNvSpPr>
            <p:nvPr/>
          </p:nvSpPr>
          <p:spPr bwMode="auto">
            <a:xfrm>
              <a:off x="346" y="3439"/>
              <a:ext cx="264" cy="211"/>
            </a:xfrm>
            <a:custGeom>
              <a:avLst/>
              <a:gdLst>
                <a:gd name="T0" fmla="*/ 1 w 382"/>
                <a:gd name="T1" fmla="*/ 284 h 197"/>
                <a:gd name="T2" fmla="*/ 10 w 382"/>
                <a:gd name="T3" fmla="*/ 60 h 197"/>
                <a:gd name="T4" fmla="*/ 28 w 382"/>
                <a:gd name="T5" fmla="*/ 16 h 197"/>
                <a:gd name="T6" fmla="*/ 13 w 382"/>
                <a:gd name="T7" fmla="*/ 150 h 197"/>
                <a:gd name="T8" fmla="*/ 7 w 382"/>
                <a:gd name="T9" fmla="*/ 261 h 197"/>
                <a:gd name="T10" fmla="*/ 1 w 382"/>
                <a:gd name="T11" fmla="*/ 284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Freeform 125"/>
            <p:cNvSpPr>
              <a:spLocks/>
            </p:cNvSpPr>
            <p:nvPr/>
          </p:nvSpPr>
          <p:spPr bwMode="auto">
            <a:xfrm rot="322603">
              <a:off x="436" y="3502"/>
              <a:ext cx="382" cy="169"/>
            </a:xfrm>
            <a:custGeom>
              <a:avLst/>
              <a:gdLst>
                <a:gd name="T0" fmla="*/ 8 w 382"/>
                <a:gd name="T1" fmla="*/ 60 h 197"/>
                <a:gd name="T2" fmla="*/ 140 w 382"/>
                <a:gd name="T3" fmla="*/ 13 h 197"/>
                <a:gd name="T4" fmla="*/ 376 w 382"/>
                <a:gd name="T5" fmla="*/ 3 h 197"/>
                <a:gd name="T6" fmla="*/ 175 w 382"/>
                <a:gd name="T7" fmla="*/ 32 h 197"/>
                <a:gd name="T8" fmla="*/ 92 w 382"/>
                <a:gd name="T9" fmla="*/ 55 h 197"/>
                <a:gd name="T10" fmla="*/ 8 w 382"/>
                <a:gd name="T11" fmla="*/ 6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Freeform 126"/>
            <p:cNvSpPr>
              <a:spLocks/>
            </p:cNvSpPr>
            <p:nvPr/>
          </p:nvSpPr>
          <p:spPr bwMode="auto">
            <a:xfrm rot="1021447">
              <a:off x="554" y="3584"/>
              <a:ext cx="361" cy="149"/>
            </a:xfrm>
            <a:custGeom>
              <a:avLst/>
              <a:gdLst>
                <a:gd name="T0" fmla="*/ 8 w 382"/>
                <a:gd name="T1" fmla="*/ 25 h 197"/>
                <a:gd name="T2" fmla="*/ 95 w 382"/>
                <a:gd name="T3" fmla="*/ 5 h 197"/>
                <a:gd name="T4" fmla="*/ 253 w 382"/>
                <a:gd name="T5" fmla="*/ 2 h 197"/>
                <a:gd name="T6" fmla="*/ 117 w 382"/>
                <a:gd name="T7" fmla="*/ 13 h 197"/>
                <a:gd name="T8" fmla="*/ 61 w 382"/>
                <a:gd name="T9" fmla="*/ 23 h 197"/>
                <a:gd name="T10" fmla="*/ 8 w 382"/>
                <a:gd name="T11" fmla="*/ 25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27"/>
          <p:cNvGrpSpPr>
            <a:grpSpLocks/>
          </p:cNvGrpSpPr>
          <p:nvPr/>
        </p:nvGrpSpPr>
        <p:grpSpPr bwMode="auto">
          <a:xfrm rot="-264266">
            <a:off x="4625975" y="5248275"/>
            <a:ext cx="903288" cy="466725"/>
            <a:chOff x="346" y="3439"/>
            <a:chExt cx="569" cy="294"/>
          </a:xfrm>
        </p:grpSpPr>
        <p:sp>
          <p:nvSpPr>
            <p:cNvPr id="17457" name="Freeform 128"/>
            <p:cNvSpPr>
              <a:spLocks/>
            </p:cNvSpPr>
            <p:nvPr/>
          </p:nvSpPr>
          <p:spPr bwMode="auto">
            <a:xfrm>
              <a:off x="346" y="3439"/>
              <a:ext cx="264" cy="211"/>
            </a:xfrm>
            <a:custGeom>
              <a:avLst/>
              <a:gdLst>
                <a:gd name="T0" fmla="*/ 1 w 382"/>
                <a:gd name="T1" fmla="*/ 284 h 197"/>
                <a:gd name="T2" fmla="*/ 10 w 382"/>
                <a:gd name="T3" fmla="*/ 60 h 197"/>
                <a:gd name="T4" fmla="*/ 28 w 382"/>
                <a:gd name="T5" fmla="*/ 16 h 197"/>
                <a:gd name="T6" fmla="*/ 13 w 382"/>
                <a:gd name="T7" fmla="*/ 150 h 197"/>
                <a:gd name="T8" fmla="*/ 7 w 382"/>
                <a:gd name="T9" fmla="*/ 261 h 197"/>
                <a:gd name="T10" fmla="*/ 1 w 382"/>
                <a:gd name="T11" fmla="*/ 284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Freeform 129"/>
            <p:cNvSpPr>
              <a:spLocks/>
            </p:cNvSpPr>
            <p:nvPr/>
          </p:nvSpPr>
          <p:spPr bwMode="auto">
            <a:xfrm rot="322603">
              <a:off x="436" y="3502"/>
              <a:ext cx="382" cy="169"/>
            </a:xfrm>
            <a:custGeom>
              <a:avLst/>
              <a:gdLst>
                <a:gd name="T0" fmla="*/ 8 w 382"/>
                <a:gd name="T1" fmla="*/ 60 h 197"/>
                <a:gd name="T2" fmla="*/ 140 w 382"/>
                <a:gd name="T3" fmla="*/ 13 h 197"/>
                <a:gd name="T4" fmla="*/ 376 w 382"/>
                <a:gd name="T5" fmla="*/ 3 h 197"/>
                <a:gd name="T6" fmla="*/ 175 w 382"/>
                <a:gd name="T7" fmla="*/ 32 h 197"/>
                <a:gd name="T8" fmla="*/ 92 w 382"/>
                <a:gd name="T9" fmla="*/ 55 h 197"/>
                <a:gd name="T10" fmla="*/ 8 w 382"/>
                <a:gd name="T11" fmla="*/ 6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Freeform 130"/>
            <p:cNvSpPr>
              <a:spLocks/>
            </p:cNvSpPr>
            <p:nvPr/>
          </p:nvSpPr>
          <p:spPr bwMode="auto">
            <a:xfrm rot="1021447">
              <a:off x="554" y="3584"/>
              <a:ext cx="361" cy="149"/>
            </a:xfrm>
            <a:custGeom>
              <a:avLst/>
              <a:gdLst>
                <a:gd name="T0" fmla="*/ 8 w 382"/>
                <a:gd name="T1" fmla="*/ 25 h 197"/>
                <a:gd name="T2" fmla="*/ 95 w 382"/>
                <a:gd name="T3" fmla="*/ 5 h 197"/>
                <a:gd name="T4" fmla="*/ 253 w 382"/>
                <a:gd name="T5" fmla="*/ 2 h 197"/>
                <a:gd name="T6" fmla="*/ 117 w 382"/>
                <a:gd name="T7" fmla="*/ 13 h 197"/>
                <a:gd name="T8" fmla="*/ 61 w 382"/>
                <a:gd name="T9" fmla="*/ 23 h 197"/>
                <a:gd name="T10" fmla="*/ 8 w 382"/>
                <a:gd name="T11" fmla="*/ 25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 rot="1696707" flipV="1">
            <a:off x="5470525" y="5318125"/>
            <a:ext cx="608013" cy="574675"/>
            <a:chOff x="275" y="3653"/>
            <a:chExt cx="383" cy="364"/>
          </a:xfrm>
        </p:grpSpPr>
        <p:sp>
          <p:nvSpPr>
            <p:cNvPr id="17454" name="Freeform 132"/>
            <p:cNvSpPr>
              <a:spLocks/>
            </p:cNvSpPr>
            <p:nvPr/>
          </p:nvSpPr>
          <p:spPr bwMode="auto">
            <a:xfrm>
              <a:off x="275" y="3653"/>
              <a:ext cx="154" cy="364"/>
            </a:xfrm>
            <a:custGeom>
              <a:avLst/>
              <a:gdLst>
                <a:gd name="T0" fmla="*/ 16 w 154"/>
                <a:gd name="T1" fmla="*/ 11 h 364"/>
                <a:gd name="T2" fmla="*/ 58 w 154"/>
                <a:gd name="T3" fmla="*/ 150 h 364"/>
                <a:gd name="T4" fmla="*/ 16 w 154"/>
                <a:gd name="T5" fmla="*/ 254 h 364"/>
                <a:gd name="T6" fmla="*/ 16 w 154"/>
                <a:gd name="T7" fmla="*/ 351 h 364"/>
                <a:gd name="T8" fmla="*/ 114 w 154"/>
                <a:gd name="T9" fmla="*/ 178 h 364"/>
                <a:gd name="T10" fmla="*/ 134 w 154"/>
                <a:gd name="T11" fmla="*/ 81 h 364"/>
                <a:gd name="T12" fmla="*/ 16 w 154"/>
                <a:gd name="T13" fmla="*/ 11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Freeform 133"/>
            <p:cNvSpPr>
              <a:spLocks/>
            </p:cNvSpPr>
            <p:nvPr/>
          </p:nvSpPr>
          <p:spPr bwMode="auto">
            <a:xfrm>
              <a:off x="393" y="3674"/>
              <a:ext cx="154" cy="274"/>
            </a:xfrm>
            <a:custGeom>
              <a:avLst/>
              <a:gdLst>
                <a:gd name="T0" fmla="*/ 16 w 154"/>
                <a:gd name="T1" fmla="*/ 2 h 364"/>
                <a:gd name="T2" fmla="*/ 58 w 154"/>
                <a:gd name="T3" fmla="*/ 20 h 364"/>
                <a:gd name="T4" fmla="*/ 16 w 154"/>
                <a:gd name="T5" fmla="*/ 35 h 364"/>
                <a:gd name="T6" fmla="*/ 16 w 154"/>
                <a:gd name="T7" fmla="*/ 48 h 364"/>
                <a:gd name="T8" fmla="*/ 114 w 154"/>
                <a:gd name="T9" fmla="*/ 24 h 364"/>
                <a:gd name="T10" fmla="*/ 134 w 154"/>
                <a:gd name="T11" fmla="*/ 11 h 364"/>
                <a:gd name="T12" fmla="*/ 16 w 154"/>
                <a:gd name="T13" fmla="*/ 2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Freeform 134"/>
            <p:cNvSpPr>
              <a:spLocks/>
            </p:cNvSpPr>
            <p:nvPr/>
          </p:nvSpPr>
          <p:spPr bwMode="auto">
            <a:xfrm>
              <a:off x="560" y="3716"/>
              <a:ext cx="98" cy="170"/>
            </a:xfrm>
            <a:custGeom>
              <a:avLst/>
              <a:gdLst>
                <a:gd name="T0" fmla="*/ 1 w 154"/>
                <a:gd name="T1" fmla="*/ 0 h 364"/>
                <a:gd name="T2" fmla="*/ 3 w 154"/>
                <a:gd name="T3" fmla="*/ 0 h 364"/>
                <a:gd name="T4" fmla="*/ 1 w 154"/>
                <a:gd name="T5" fmla="*/ 1 h 364"/>
                <a:gd name="T6" fmla="*/ 1 w 154"/>
                <a:gd name="T7" fmla="*/ 2 h 364"/>
                <a:gd name="T8" fmla="*/ 4 w 154"/>
                <a:gd name="T9" fmla="*/ 1 h 364"/>
                <a:gd name="T10" fmla="*/ 6 w 154"/>
                <a:gd name="T11" fmla="*/ 0 h 364"/>
                <a:gd name="T12" fmla="*/ 1 w 154"/>
                <a:gd name="T13" fmla="*/ 0 h 3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364"/>
                <a:gd name="T23" fmla="*/ 154 w 154"/>
                <a:gd name="T24" fmla="*/ 364 h 3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364">
                  <a:moveTo>
                    <a:pt x="16" y="11"/>
                  </a:moveTo>
                  <a:cubicBezTo>
                    <a:pt x="3" y="22"/>
                    <a:pt x="58" y="110"/>
                    <a:pt x="58" y="150"/>
                  </a:cubicBezTo>
                  <a:cubicBezTo>
                    <a:pt x="58" y="190"/>
                    <a:pt x="23" y="221"/>
                    <a:pt x="16" y="254"/>
                  </a:cubicBezTo>
                  <a:cubicBezTo>
                    <a:pt x="9" y="287"/>
                    <a:pt x="0" y="364"/>
                    <a:pt x="16" y="351"/>
                  </a:cubicBezTo>
                  <a:cubicBezTo>
                    <a:pt x="32" y="338"/>
                    <a:pt x="94" y="223"/>
                    <a:pt x="114" y="178"/>
                  </a:cubicBezTo>
                  <a:cubicBezTo>
                    <a:pt x="134" y="133"/>
                    <a:pt x="154" y="110"/>
                    <a:pt x="134" y="81"/>
                  </a:cubicBezTo>
                  <a:cubicBezTo>
                    <a:pt x="114" y="52"/>
                    <a:pt x="29" y="0"/>
                    <a:pt x="16" y="1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35"/>
          <p:cNvGrpSpPr>
            <a:grpSpLocks/>
          </p:cNvGrpSpPr>
          <p:nvPr/>
        </p:nvGrpSpPr>
        <p:grpSpPr bwMode="auto">
          <a:xfrm rot="-1093367" flipH="1" flipV="1">
            <a:off x="3713163" y="5721350"/>
            <a:ext cx="947737" cy="388938"/>
            <a:chOff x="346" y="3439"/>
            <a:chExt cx="569" cy="294"/>
          </a:xfrm>
        </p:grpSpPr>
        <p:sp>
          <p:nvSpPr>
            <p:cNvPr id="17451" name="Freeform 136"/>
            <p:cNvSpPr>
              <a:spLocks/>
            </p:cNvSpPr>
            <p:nvPr/>
          </p:nvSpPr>
          <p:spPr bwMode="auto">
            <a:xfrm>
              <a:off x="346" y="3439"/>
              <a:ext cx="264" cy="211"/>
            </a:xfrm>
            <a:custGeom>
              <a:avLst/>
              <a:gdLst>
                <a:gd name="T0" fmla="*/ 1 w 382"/>
                <a:gd name="T1" fmla="*/ 284 h 197"/>
                <a:gd name="T2" fmla="*/ 10 w 382"/>
                <a:gd name="T3" fmla="*/ 60 h 197"/>
                <a:gd name="T4" fmla="*/ 28 w 382"/>
                <a:gd name="T5" fmla="*/ 16 h 197"/>
                <a:gd name="T6" fmla="*/ 13 w 382"/>
                <a:gd name="T7" fmla="*/ 150 h 197"/>
                <a:gd name="T8" fmla="*/ 7 w 382"/>
                <a:gd name="T9" fmla="*/ 261 h 197"/>
                <a:gd name="T10" fmla="*/ 1 w 382"/>
                <a:gd name="T11" fmla="*/ 284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Freeform 137"/>
            <p:cNvSpPr>
              <a:spLocks/>
            </p:cNvSpPr>
            <p:nvPr/>
          </p:nvSpPr>
          <p:spPr bwMode="auto">
            <a:xfrm rot="322603">
              <a:off x="436" y="3502"/>
              <a:ext cx="382" cy="169"/>
            </a:xfrm>
            <a:custGeom>
              <a:avLst/>
              <a:gdLst>
                <a:gd name="T0" fmla="*/ 8 w 382"/>
                <a:gd name="T1" fmla="*/ 60 h 197"/>
                <a:gd name="T2" fmla="*/ 140 w 382"/>
                <a:gd name="T3" fmla="*/ 13 h 197"/>
                <a:gd name="T4" fmla="*/ 376 w 382"/>
                <a:gd name="T5" fmla="*/ 3 h 197"/>
                <a:gd name="T6" fmla="*/ 175 w 382"/>
                <a:gd name="T7" fmla="*/ 32 h 197"/>
                <a:gd name="T8" fmla="*/ 92 w 382"/>
                <a:gd name="T9" fmla="*/ 55 h 197"/>
                <a:gd name="T10" fmla="*/ 8 w 382"/>
                <a:gd name="T11" fmla="*/ 6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Freeform 138"/>
            <p:cNvSpPr>
              <a:spLocks/>
            </p:cNvSpPr>
            <p:nvPr/>
          </p:nvSpPr>
          <p:spPr bwMode="auto">
            <a:xfrm rot="1021447">
              <a:off x="554" y="3584"/>
              <a:ext cx="361" cy="149"/>
            </a:xfrm>
            <a:custGeom>
              <a:avLst/>
              <a:gdLst>
                <a:gd name="T0" fmla="*/ 8 w 382"/>
                <a:gd name="T1" fmla="*/ 25 h 197"/>
                <a:gd name="T2" fmla="*/ 95 w 382"/>
                <a:gd name="T3" fmla="*/ 5 h 197"/>
                <a:gd name="T4" fmla="*/ 253 w 382"/>
                <a:gd name="T5" fmla="*/ 2 h 197"/>
                <a:gd name="T6" fmla="*/ 117 w 382"/>
                <a:gd name="T7" fmla="*/ 13 h 197"/>
                <a:gd name="T8" fmla="*/ 61 w 382"/>
                <a:gd name="T9" fmla="*/ 23 h 197"/>
                <a:gd name="T10" fmla="*/ 8 w 382"/>
                <a:gd name="T11" fmla="*/ 25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97"/>
                <a:gd name="T20" fmla="*/ 382 w 382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97">
                  <a:moveTo>
                    <a:pt x="8" y="176"/>
                  </a:moveTo>
                  <a:cubicBezTo>
                    <a:pt x="16" y="155"/>
                    <a:pt x="79" y="65"/>
                    <a:pt x="140" y="37"/>
                  </a:cubicBezTo>
                  <a:cubicBezTo>
                    <a:pt x="201" y="9"/>
                    <a:pt x="370" y="0"/>
                    <a:pt x="376" y="9"/>
                  </a:cubicBezTo>
                  <a:cubicBezTo>
                    <a:pt x="382" y="18"/>
                    <a:pt x="222" y="67"/>
                    <a:pt x="175" y="92"/>
                  </a:cubicBezTo>
                  <a:cubicBezTo>
                    <a:pt x="128" y="117"/>
                    <a:pt x="121" y="147"/>
                    <a:pt x="92" y="162"/>
                  </a:cubicBezTo>
                  <a:cubicBezTo>
                    <a:pt x="63" y="177"/>
                    <a:pt x="0" y="197"/>
                    <a:pt x="8" y="17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64"/>
          <p:cNvGrpSpPr>
            <a:grpSpLocks/>
          </p:cNvGrpSpPr>
          <p:nvPr/>
        </p:nvGrpSpPr>
        <p:grpSpPr bwMode="auto">
          <a:xfrm>
            <a:off x="6713538" y="6002338"/>
            <a:ext cx="992187" cy="677862"/>
            <a:chOff x="4229" y="3781"/>
            <a:chExt cx="625" cy="427"/>
          </a:xfrm>
        </p:grpSpPr>
        <p:sp>
          <p:nvSpPr>
            <p:cNvPr id="17446" name="Freeform 146"/>
            <p:cNvSpPr>
              <a:spLocks/>
            </p:cNvSpPr>
            <p:nvPr/>
          </p:nvSpPr>
          <p:spPr bwMode="auto">
            <a:xfrm>
              <a:off x="4229" y="3781"/>
              <a:ext cx="460" cy="361"/>
            </a:xfrm>
            <a:custGeom>
              <a:avLst/>
              <a:gdLst>
                <a:gd name="T0" fmla="*/ 12 w 460"/>
                <a:gd name="T1" fmla="*/ 1 h 361"/>
                <a:gd name="T2" fmla="*/ 234 w 460"/>
                <a:gd name="T3" fmla="*/ 98 h 361"/>
                <a:gd name="T4" fmla="*/ 303 w 460"/>
                <a:gd name="T5" fmla="*/ 50 h 361"/>
                <a:gd name="T6" fmla="*/ 442 w 460"/>
                <a:gd name="T7" fmla="*/ 22 h 361"/>
                <a:gd name="T8" fmla="*/ 414 w 460"/>
                <a:gd name="T9" fmla="*/ 91 h 361"/>
                <a:gd name="T10" fmla="*/ 303 w 460"/>
                <a:gd name="T11" fmla="*/ 133 h 361"/>
                <a:gd name="T12" fmla="*/ 220 w 460"/>
                <a:gd name="T13" fmla="*/ 133 h 361"/>
                <a:gd name="T14" fmla="*/ 310 w 460"/>
                <a:gd name="T15" fmla="*/ 216 h 361"/>
                <a:gd name="T16" fmla="*/ 234 w 460"/>
                <a:gd name="T17" fmla="*/ 355 h 361"/>
                <a:gd name="T18" fmla="*/ 234 w 460"/>
                <a:gd name="T19" fmla="*/ 251 h 361"/>
                <a:gd name="T20" fmla="*/ 178 w 460"/>
                <a:gd name="T21" fmla="*/ 188 h 361"/>
                <a:gd name="T22" fmla="*/ 164 w 460"/>
                <a:gd name="T23" fmla="*/ 91 h 361"/>
                <a:gd name="T24" fmla="*/ 12 w 460"/>
                <a:gd name="T25" fmla="*/ 1 h 3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0"/>
                <a:gd name="T40" fmla="*/ 0 h 361"/>
                <a:gd name="T41" fmla="*/ 460 w 460"/>
                <a:gd name="T42" fmla="*/ 361 h 3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0" h="361">
                  <a:moveTo>
                    <a:pt x="12" y="1"/>
                  </a:moveTo>
                  <a:cubicBezTo>
                    <a:pt x="24" y="2"/>
                    <a:pt x="186" y="90"/>
                    <a:pt x="234" y="98"/>
                  </a:cubicBezTo>
                  <a:cubicBezTo>
                    <a:pt x="282" y="106"/>
                    <a:pt x="268" y="63"/>
                    <a:pt x="303" y="50"/>
                  </a:cubicBezTo>
                  <a:cubicBezTo>
                    <a:pt x="338" y="37"/>
                    <a:pt x="424" y="15"/>
                    <a:pt x="442" y="22"/>
                  </a:cubicBezTo>
                  <a:cubicBezTo>
                    <a:pt x="460" y="29"/>
                    <a:pt x="437" y="72"/>
                    <a:pt x="414" y="91"/>
                  </a:cubicBezTo>
                  <a:cubicBezTo>
                    <a:pt x="391" y="110"/>
                    <a:pt x="335" y="126"/>
                    <a:pt x="303" y="133"/>
                  </a:cubicBezTo>
                  <a:cubicBezTo>
                    <a:pt x="271" y="140"/>
                    <a:pt x="219" y="119"/>
                    <a:pt x="220" y="133"/>
                  </a:cubicBezTo>
                  <a:cubicBezTo>
                    <a:pt x="221" y="147"/>
                    <a:pt x="308" y="179"/>
                    <a:pt x="310" y="216"/>
                  </a:cubicBezTo>
                  <a:cubicBezTo>
                    <a:pt x="312" y="253"/>
                    <a:pt x="247" y="349"/>
                    <a:pt x="234" y="355"/>
                  </a:cubicBezTo>
                  <a:cubicBezTo>
                    <a:pt x="221" y="361"/>
                    <a:pt x="243" y="279"/>
                    <a:pt x="234" y="251"/>
                  </a:cubicBezTo>
                  <a:cubicBezTo>
                    <a:pt x="225" y="223"/>
                    <a:pt x="190" y="215"/>
                    <a:pt x="178" y="188"/>
                  </a:cubicBezTo>
                  <a:cubicBezTo>
                    <a:pt x="166" y="161"/>
                    <a:pt x="191" y="122"/>
                    <a:pt x="164" y="91"/>
                  </a:cubicBezTo>
                  <a:cubicBezTo>
                    <a:pt x="137" y="60"/>
                    <a:pt x="0" y="0"/>
                    <a:pt x="12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7" name="Group 163"/>
            <p:cNvGrpSpPr>
              <a:grpSpLocks/>
            </p:cNvGrpSpPr>
            <p:nvPr/>
          </p:nvGrpSpPr>
          <p:grpSpPr bwMode="auto">
            <a:xfrm>
              <a:off x="4522" y="3933"/>
              <a:ext cx="332" cy="275"/>
              <a:chOff x="4522" y="3933"/>
              <a:chExt cx="332" cy="275"/>
            </a:xfrm>
          </p:grpSpPr>
          <p:sp>
            <p:nvSpPr>
              <p:cNvPr id="17448" name="Freeform 147"/>
              <p:cNvSpPr>
                <a:spLocks/>
              </p:cNvSpPr>
              <p:nvPr/>
            </p:nvSpPr>
            <p:spPr bwMode="auto">
              <a:xfrm>
                <a:off x="4522" y="3933"/>
                <a:ext cx="332" cy="275"/>
              </a:xfrm>
              <a:custGeom>
                <a:avLst/>
                <a:gdLst>
                  <a:gd name="T0" fmla="*/ 24 w 332"/>
                  <a:gd name="T1" fmla="*/ 16 h 275"/>
                  <a:gd name="T2" fmla="*/ 65 w 332"/>
                  <a:gd name="T3" fmla="*/ 23 h 275"/>
                  <a:gd name="T4" fmla="*/ 232 w 332"/>
                  <a:gd name="T5" fmla="*/ 99 h 275"/>
                  <a:gd name="T6" fmla="*/ 329 w 332"/>
                  <a:gd name="T7" fmla="*/ 272 h 275"/>
                  <a:gd name="T8" fmla="*/ 211 w 332"/>
                  <a:gd name="T9" fmla="*/ 120 h 275"/>
                  <a:gd name="T10" fmla="*/ 24 w 332"/>
                  <a:gd name="T11" fmla="*/ 16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275"/>
                  <a:gd name="T20" fmla="*/ 332 w 332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275">
                    <a:moveTo>
                      <a:pt x="24" y="16"/>
                    </a:moveTo>
                    <a:cubicBezTo>
                      <a:pt x="0" y="0"/>
                      <a:pt x="30" y="9"/>
                      <a:pt x="65" y="23"/>
                    </a:cubicBezTo>
                    <a:cubicBezTo>
                      <a:pt x="100" y="37"/>
                      <a:pt x="188" y="58"/>
                      <a:pt x="232" y="99"/>
                    </a:cubicBezTo>
                    <a:cubicBezTo>
                      <a:pt x="276" y="140"/>
                      <a:pt x="332" y="269"/>
                      <a:pt x="329" y="272"/>
                    </a:cubicBezTo>
                    <a:cubicBezTo>
                      <a:pt x="326" y="275"/>
                      <a:pt x="263" y="163"/>
                      <a:pt x="211" y="120"/>
                    </a:cubicBezTo>
                    <a:cubicBezTo>
                      <a:pt x="159" y="77"/>
                      <a:pt x="48" y="32"/>
                      <a:pt x="2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Oval 148"/>
              <p:cNvSpPr>
                <a:spLocks noChangeArrowheads="1"/>
              </p:cNvSpPr>
              <p:nvPr/>
            </p:nvSpPr>
            <p:spPr bwMode="auto">
              <a:xfrm>
                <a:off x="4616" y="3949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0" name="Oval 149"/>
              <p:cNvSpPr>
                <a:spLocks noChangeArrowheads="1"/>
              </p:cNvSpPr>
              <p:nvPr/>
            </p:nvSpPr>
            <p:spPr bwMode="auto">
              <a:xfrm>
                <a:off x="4706" y="4019"/>
                <a:ext cx="90" cy="9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0" name="Group 159"/>
          <p:cNvGrpSpPr>
            <a:grpSpLocks/>
          </p:cNvGrpSpPr>
          <p:nvPr/>
        </p:nvGrpSpPr>
        <p:grpSpPr bwMode="auto">
          <a:xfrm>
            <a:off x="6156325" y="5451475"/>
            <a:ext cx="1176338" cy="539750"/>
            <a:chOff x="3878" y="3434"/>
            <a:chExt cx="741" cy="340"/>
          </a:xfrm>
        </p:grpSpPr>
        <p:sp>
          <p:nvSpPr>
            <p:cNvPr id="17442" name="Freeform 150"/>
            <p:cNvSpPr>
              <a:spLocks/>
            </p:cNvSpPr>
            <p:nvPr/>
          </p:nvSpPr>
          <p:spPr bwMode="auto">
            <a:xfrm>
              <a:off x="3878" y="3434"/>
              <a:ext cx="200" cy="290"/>
            </a:xfrm>
            <a:custGeom>
              <a:avLst/>
              <a:gdLst>
                <a:gd name="T0" fmla="*/ 1 w 200"/>
                <a:gd name="T1" fmla="*/ 279 h 290"/>
                <a:gd name="T2" fmla="*/ 92 w 200"/>
                <a:gd name="T3" fmla="*/ 175 h 290"/>
                <a:gd name="T4" fmla="*/ 29 w 200"/>
                <a:gd name="T5" fmla="*/ 1 h 290"/>
                <a:gd name="T6" fmla="*/ 189 w 200"/>
                <a:gd name="T7" fmla="*/ 168 h 290"/>
                <a:gd name="T8" fmla="*/ 98 w 200"/>
                <a:gd name="T9" fmla="*/ 244 h 290"/>
                <a:gd name="T10" fmla="*/ 1 w 200"/>
                <a:gd name="T11" fmla="*/ 279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90"/>
                <a:gd name="T20" fmla="*/ 200 w 20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90">
                  <a:moveTo>
                    <a:pt x="1" y="279"/>
                  </a:moveTo>
                  <a:cubicBezTo>
                    <a:pt x="0" y="268"/>
                    <a:pt x="87" y="221"/>
                    <a:pt x="92" y="175"/>
                  </a:cubicBezTo>
                  <a:cubicBezTo>
                    <a:pt x="97" y="129"/>
                    <a:pt x="13" y="2"/>
                    <a:pt x="29" y="1"/>
                  </a:cubicBezTo>
                  <a:cubicBezTo>
                    <a:pt x="45" y="0"/>
                    <a:pt x="178" y="128"/>
                    <a:pt x="189" y="168"/>
                  </a:cubicBezTo>
                  <a:cubicBezTo>
                    <a:pt x="200" y="208"/>
                    <a:pt x="127" y="224"/>
                    <a:pt x="98" y="244"/>
                  </a:cubicBezTo>
                  <a:cubicBezTo>
                    <a:pt x="69" y="264"/>
                    <a:pt x="2" y="290"/>
                    <a:pt x="1" y="27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151"/>
            <p:cNvSpPr>
              <a:spLocks/>
            </p:cNvSpPr>
            <p:nvPr/>
          </p:nvSpPr>
          <p:spPr bwMode="auto">
            <a:xfrm rot="667334">
              <a:off x="4031" y="3518"/>
              <a:ext cx="173" cy="227"/>
            </a:xfrm>
            <a:custGeom>
              <a:avLst/>
              <a:gdLst>
                <a:gd name="T0" fmla="*/ 1 w 200"/>
                <a:gd name="T1" fmla="*/ 50 h 290"/>
                <a:gd name="T2" fmla="*/ 34 w 200"/>
                <a:gd name="T3" fmla="*/ 32 h 290"/>
                <a:gd name="T4" fmla="*/ 10 w 200"/>
                <a:gd name="T5" fmla="*/ 1 h 290"/>
                <a:gd name="T6" fmla="*/ 69 w 200"/>
                <a:gd name="T7" fmla="*/ 30 h 290"/>
                <a:gd name="T8" fmla="*/ 36 w 200"/>
                <a:gd name="T9" fmla="*/ 44 h 290"/>
                <a:gd name="T10" fmla="*/ 1 w 200"/>
                <a:gd name="T11" fmla="*/ 5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90"/>
                <a:gd name="T20" fmla="*/ 200 w 20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90">
                  <a:moveTo>
                    <a:pt x="1" y="279"/>
                  </a:moveTo>
                  <a:cubicBezTo>
                    <a:pt x="0" y="268"/>
                    <a:pt x="87" y="221"/>
                    <a:pt x="92" y="175"/>
                  </a:cubicBezTo>
                  <a:cubicBezTo>
                    <a:pt x="97" y="129"/>
                    <a:pt x="13" y="2"/>
                    <a:pt x="29" y="1"/>
                  </a:cubicBezTo>
                  <a:cubicBezTo>
                    <a:pt x="45" y="0"/>
                    <a:pt x="178" y="128"/>
                    <a:pt x="189" y="168"/>
                  </a:cubicBezTo>
                  <a:cubicBezTo>
                    <a:pt x="200" y="208"/>
                    <a:pt x="127" y="224"/>
                    <a:pt x="98" y="244"/>
                  </a:cubicBezTo>
                  <a:cubicBezTo>
                    <a:pt x="69" y="264"/>
                    <a:pt x="2" y="290"/>
                    <a:pt x="1" y="27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152"/>
            <p:cNvSpPr>
              <a:spLocks/>
            </p:cNvSpPr>
            <p:nvPr/>
          </p:nvSpPr>
          <p:spPr bwMode="auto">
            <a:xfrm rot="667334">
              <a:off x="4287" y="3480"/>
              <a:ext cx="188" cy="294"/>
            </a:xfrm>
            <a:custGeom>
              <a:avLst/>
              <a:gdLst>
                <a:gd name="T0" fmla="*/ 1 w 200"/>
                <a:gd name="T1" fmla="*/ 307 h 290"/>
                <a:gd name="T2" fmla="*/ 59 w 200"/>
                <a:gd name="T3" fmla="*/ 192 h 290"/>
                <a:gd name="T4" fmla="*/ 20 w 200"/>
                <a:gd name="T5" fmla="*/ 1 h 290"/>
                <a:gd name="T6" fmla="*/ 123 w 200"/>
                <a:gd name="T7" fmla="*/ 182 h 290"/>
                <a:gd name="T8" fmla="*/ 63 w 200"/>
                <a:gd name="T9" fmla="*/ 268 h 290"/>
                <a:gd name="T10" fmla="*/ 1 w 200"/>
                <a:gd name="T11" fmla="*/ 307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90"/>
                <a:gd name="T20" fmla="*/ 200 w 20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90">
                  <a:moveTo>
                    <a:pt x="1" y="279"/>
                  </a:moveTo>
                  <a:cubicBezTo>
                    <a:pt x="0" y="268"/>
                    <a:pt x="87" y="221"/>
                    <a:pt x="92" y="175"/>
                  </a:cubicBezTo>
                  <a:cubicBezTo>
                    <a:pt x="97" y="129"/>
                    <a:pt x="13" y="2"/>
                    <a:pt x="29" y="1"/>
                  </a:cubicBezTo>
                  <a:cubicBezTo>
                    <a:pt x="45" y="0"/>
                    <a:pt x="178" y="128"/>
                    <a:pt x="189" y="168"/>
                  </a:cubicBezTo>
                  <a:cubicBezTo>
                    <a:pt x="200" y="208"/>
                    <a:pt x="127" y="224"/>
                    <a:pt x="98" y="244"/>
                  </a:cubicBezTo>
                  <a:cubicBezTo>
                    <a:pt x="69" y="264"/>
                    <a:pt x="2" y="290"/>
                    <a:pt x="1" y="27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153"/>
            <p:cNvSpPr>
              <a:spLocks/>
            </p:cNvSpPr>
            <p:nvPr/>
          </p:nvSpPr>
          <p:spPr bwMode="auto">
            <a:xfrm rot="667334">
              <a:off x="4431" y="3550"/>
              <a:ext cx="188" cy="216"/>
            </a:xfrm>
            <a:custGeom>
              <a:avLst/>
              <a:gdLst>
                <a:gd name="T0" fmla="*/ 1 w 200"/>
                <a:gd name="T1" fmla="*/ 36 h 290"/>
                <a:gd name="T2" fmla="*/ 59 w 200"/>
                <a:gd name="T3" fmla="*/ 22 h 290"/>
                <a:gd name="T4" fmla="*/ 20 w 200"/>
                <a:gd name="T5" fmla="*/ 1 h 290"/>
                <a:gd name="T6" fmla="*/ 123 w 200"/>
                <a:gd name="T7" fmla="*/ 21 h 290"/>
                <a:gd name="T8" fmla="*/ 63 w 200"/>
                <a:gd name="T9" fmla="*/ 31 h 290"/>
                <a:gd name="T10" fmla="*/ 1 w 200"/>
                <a:gd name="T11" fmla="*/ 36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290"/>
                <a:gd name="T20" fmla="*/ 200 w 20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290">
                  <a:moveTo>
                    <a:pt x="1" y="279"/>
                  </a:moveTo>
                  <a:cubicBezTo>
                    <a:pt x="0" y="268"/>
                    <a:pt x="87" y="221"/>
                    <a:pt x="92" y="175"/>
                  </a:cubicBezTo>
                  <a:cubicBezTo>
                    <a:pt x="97" y="129"/>
                    <a:pt x="13" y="2"/>
                    <a:pt x="29" y="1"/>
                  </a:cubicBezTo>
                  <a:cubicBezTo>
                    <a:pt x="45" y="0"/>
                    <a:pt x="178" y="128"/>
                    <a:pt x="189" y="168"/>
                  </a:cubicBezTo>
                  <a:cubicBezTo>
                    <a:pt x="200" y="208"/>
                    <a:pt x="127" y="224"/>
                    <a:pt x="98" y="244"/>
                  </a:cubicBezTo>
                  <a:cubicBezTo>
                    <a:pt x="69" y="264"/>
                    <a:pt x="2" y="290"/>
                    <a:pt x="1" y="279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234" name="Text Box 154"/>
          <p:cNvSpPr txBox="1">
            <a:spLocks noChangeArrowheads="1"/>
          </p:cNvSpPr>
          <p:nvPr/>
        </p:nvSpPr>
        <p:spPr bwMode="auto">
          <a:xfrm>
            <a:off x="2874963" y="2411413"/>
            <a:ext cx="3162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Стебель с листьями</a:t>
            </a:r>
          </a:p>
        </p:txBody>
      </p:sp>
      <p:sp>
        <p:nvSpPr>
          <p:cNvPr id="46235" name="Text Box 155"/>
          <p:cNvSpPr txBox="1">
            <a:spLocks noChangeArrowheads="1"/>
          </p:cNvSpPr>
          <p:nvPr/>
        </p:nvSpPr>
        <p:spPr bwMode="auto">
          <a:xfrm>
            <a:off x="3436938" y="4308475"/>
            <a:ext cx="250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Стебель с кустиками</a:t>
            </a:r>
          </a:p>
        </p:txBody>
      </p:sp>
      <p:sp>
        <p:nvSpPr>
          <p:cNvPr id="46236" name="Text Box 156"/>
          <p:cNvSpPr txBox="1">
            <a:spLocks noChangeArrowheads="1"/>
          </p:cNvSpPr>
          <p:nvPr/>
        </p:nvSpPr>
        <p:spPr bwMode="auto">
          <a:xfrm>
            <a:off x="3579813" y="6213475"/>
            <a:ext cx="2500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Стебель с кустиками и ягодами</a:t>
            </a:r>
          </a:p>
        </p:txBody>
      </p:sp>
      <p:sp>
        <p:nvSpPr>
          <p:cNvPr id="17441" name="AutoShape 16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8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6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7" grpId="0" animBg="1"/>
      <p:bldP spid="46197" grpId="0" animBg="1"/>
      <p:bldP spid="46234" grpId="0"/>
      <p:bldP spid="46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243763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Элементы выполнения хохломской травяной росписи</a:t>
            </a:r>
            <a:endParaRPr lang="ru-RU" sz="3200" dirty="0"/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2825"/>
            <a:ext cx="4038600" cy="762000"/>
          </a:xfrm>
          <a:noFill/>
        </p:spPr>
      </p:pic>
      <p:pic>
        <p:nvPicPr>
          <p:cNvPr id="5018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816100"/>
            <a:ext cx="4038600" cy="584200"/>
          </a:xfrm>
          <a:noFill/>
        </p:spPr>
      </p:pic>
      <p:pic>
        <p:nvPicPr>
          <p:cNvPr id="5018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41575"/>
            <a:ext cx="4038600" cy="533400"/>
          </a:xfrm>
          <a:noFill/>
        </p:spPr>
      </p:pic>
      <p:pic>
        <p:nvPicPr>
          <p:cNvPr id="50187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3005138"/>
            <a:ext cx="4038600" cy="444500"/>
          </a:xfrm>
          <a:noFill/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388"/>
            <a:ext cx="46434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7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152900"/>
            <a:ext cx="47402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8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4803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9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849938"/>
            <a:ext cx="47847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10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875"/>
            <a:ext cx="1835150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6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</TotalTime>
  <Words>411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Презентация PowerPoint</vt:lpstr>
      <vt:lpstr>Презентация PowerPoint</vt:lpstr>
      <vt:lpstr>Золотая  хохлома</vt:lpstr>
      <vt:lpstr>Из истории Хохломы</vt:lpstr>
      <vt:lpstr>Из истории</vt:lpstr>
      <vt:lpstr>Азбука росписи</vt:lpstr>
      <vt:lpstr>Составление простого узора из элементов хохломской азбуки</vt:lpstr>
      <vt:lpstr>Элементы выполнения хохломской травяной росписи</vt:lpstr>
      <vt:lpstr>Презентация PowerPoint</vt:lpstr>
      <vt:lpstr>Демонстрация изделий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Гимназия</cp:lastModifiedBy>
  <cp:revision>29</cp:revision>
  <dcterms:created xsi:type="dcterms:W3CDTF">1601-01-01T00:00:00Z</dcterms:created>
  <dcterms:modified xsi:type="dcterms:W3CDTF">2014-06-18T15:14:45Z</dcterms:modified>
</cp:coreProperties>
</file>