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630A1-ED29-4374-8327-22E517EEC236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7446-771D-4659-8913-EAB76E6A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630A1-ED29-4374-8327-22E517EEC236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7446-771D-4659-8913-EAB76E6A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630A1-ED29-4374-8327-22E517EEC236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7446-771D-4659-8913-EAB76E6A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630A1-ED29-4374-8327-22E517EEC236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7446-771D-4659-8913-EAB76E6A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630A1-ED29-4374-8327-22E517EEC236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7446-771D-4659-8913-EAB76E6A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630A1-ED29-4374-8327-22E517EEC236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7446-771D-4659-8913-EAB76E6A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630A1-ED29-4374-8327-22E517EEC236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7446-771D-4659-8913-EAB76E6A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630A1-ED29-4374-8327-22E517EEC236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7446-771D-4659-8913-EAB76E6A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630A1-ED29-4374-8327-22E517EEC236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7446-771D-4659-8913-EAB76E6A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630A1-ED29-4374-8327-22E517EEC236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7446-771D-4659-8913-EAB76E6A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630A1-ED29-4374-8327-22E517EEC236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E7446-771D-4659-8913-EAB76E6A8F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75630A1-ED29-4374-8327-22E517EEC236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8E7446-771D-4659-8913-EAB76E6A8F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98%D0%B7%D0%BE%D0%B1%D1%80%D0%B0%D0%B7%D0%B8%D1%82%D0%B5%D0%BB%D1%8C%D0%BD%D0%BE%D0%B5_%D0%B8%D1%81%D0%BA%D1%83%D1%81%D1%81%D1%82%D0%B2%D0%B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ГРАФИКА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797152"/>
            <a:ext cx="6299040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Презентацию подготовила: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Засыпкина Светлана Викторовна. Учитель начальных классов МОУ школа№</a:t>
            </a:r>
            <a:r>
              <a:rPr lang="ru-RU" b="1" smtClean="0">
                <a:solidFill>
                  <a:schemeClr val="tx1"/>
                </a:solidFill>
              </a:rPr>
              <a:t>8 </a:t>
            </a:r>
            <a:r>
              <a:rPr lang="ru-RU" b="1" smtClean="0">
                <a:solidFill>
                  <a:schemeClr val="tx1"/>
                </a:solidFill>
              </a:rPr>
              <a:t>г.о. </a:t>
            </a:r>
            <a:r>
              <a:rPr lang="ru-RU" b="1" dirty="0" smtClean="0">
                <a:solidFill>
                  <a:schemeClr val="tx1"/>
                </a:solidFill>
              </a:rPr>
              <a:t>Жуковский МО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2473472" cy="55629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Штриховка лёгкими, тонкими параллельными линиями под углом.</a:t>
            </a:r>
            <a:endParaRPr lang="ru-RU" dirty="0"/>
          </a:p>
        </p:txBody>
      </p:sp>
      <p:pic>
        <p:nvPicPr>
          <p:cNvPr id="5" name="Содержимое 4" descr="step-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2903284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kub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3210148" cy="3119388"/>
          </a:xfrm>
        </p:spPr>
      </p:pic>
      <p:pic>
        <p:nvPicPr>
          <p:cNvPr id="6" name="Содержимое 5" descr="kub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556793"/>
            <a:ext cx="3096344" cy="30243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kub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3312368" cy="38884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oto_sha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548680"/>
            <a:ext cx="3600400" cy="56886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1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7272808" cy="43924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530352"/>
            <a:ext cx="3456384" cy="54909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Простые рисунки простым карандашом, вот только...</a:t>
            </a:r>
          </a:p>
          <a:p>
            <a:pPr>
              <a:buNone/>
            </a:pPr>
            <a:r>
              <a:rPr lang="ru-RU" dirty="0" smtClean="0"/>
              <a:t>  карандаш парализованный художник держит во рту!</a:t>
            </a:r>
            <a:endParaRPr lang="ru-RU" dirty="0"/>
          </a:p>
        </p:txBody>
      </p:sp>
      <p:pic>
        <p:nvPicPr>
          <p:cNvPr id="5" name="Содержимое 4" descr="c7c10cf56397b74ae999de520968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548680"/>
            <a:ext cx="4248472" cy="570708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b583f5c6cc16f1ccedac9eab79d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3816424" cy="5256584"/>
          </a:xfrm>
        </p:spPr>
      </p:pic>
      <p:pic>
        <p:nvPicPr>
          <p:cNvPr id="6" name="Содержимое 5" descr="9f3e3e8eef8a284c948e353919f6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548680"/>
            <a:ext cx="4007895" cy="525658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395c3290ba12ecc6e71cce4b27b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3456384" cy="5112568"/>
          </a:xfrm>
        </p:spPr>
      </p:pic>
      <p:pic>
        <p:nvPicPr>
          <p:cNvPr id="6" name="Содержимое 5" descr="eafc498dd1b8b52f0e8db45084d9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836712"/>
            <a:ext cx="3876815" cy="474947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dc2b683c65c8f10caca0fb03d0f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3888432" cy="4824536"/>
          </a:xfrm>
        </p:spPr>
      </p:pic>
      <p:pic>
        <p:nvPicPr>
          <p:cNvPr id="6" name="Содержимое 5" descr="dc3cd64c4e5322b80cd1fa3b7d78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764704"/>
            <a:ext cx="3456384" cy="482453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СПАСИБО ЗА ВНИМАНИЕ</a:t>
            </a:r>
            <a:endParaRPr lang="ru-RU" dirty="0"/>
          </a:p>
        </p:txBody>
      </p:sp>
      <p:pic>
        <p:nvPicPr>
          <p:cNvPr id="4" name="Содержимое 3" descr="Still_Life_3_by_Luzblan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836712"/>
            <a:ext cx="5904656" cy="43924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581128"/>
            <a:ext cx="8424936" cy="1800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Графика</a:t>
            </a:r>
            <a:r>
              <a:rPr lang="ru-RU" dirty="0" smtClean="0"/>
              <a:t> — вид </a:t>
            </a:r>
            <a:r>
              <a:rPr lang="ru-RU" dirty="0" smtClean="0">
                <a:hlinkClick r:id="rId2" tooltip="Изобразительное искусство"/>
              </a:rPr>
              <a:t>изобразительного искусства</a:t>
            </a:r>
            <a:r>
              <a:rPr lang="ru-RU" dirty="0" smtClean="0"/>
              <a:t>, использующий в качестве основных изобразительных средств линии, штрихи, пятна и точки.</a:t>
            </a:r>
            <a:endParaRPr lang="ru-RU" dirty="0"/>
          </a:p>
        </p:txBody>
      </p:sp>
      <p:pic>
        <p:nvPicPr>
          <p:cNvPr id="5" name="Содержимое 4" descr="32007011_1221051279_day_at_the_beac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47664" y="692696"/>
            <a:ext cx="6120680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encil-drawing-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3672408" cy="4968552"/>
          </a:xfrm>
        </p:spPr>
      </p:pic>
      <p:pic>
        <p:nvPicPr>
          <p:cNvPr id="6" name="Содержимое 5" descr="grafika-tulpa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620688"/>
            <a:ext cx="3523316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rafika_eshe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3672408" cy="5544616"/>
          </a:xfrm>
        </p:spPr>
      </p:pic>
      <p:pic>
        <p:nvPicPr>
          <p:cNvPr id="6" name="Содержимое 5" descr="grafika-gip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476672"/>
            <a:ext cx="3672408" cy="5419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76448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6624735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c9fc027e25b12af8585db17a1180191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7128792" cy="49870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i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548680"/>
            <a:ext cx="6336704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lasi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476672"/>
            <a:ext cx="4824536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2833512" cy="5778968"/>
          </a:xfrm>
        </p:spPr>
        <p:txBody>
          <a:bodyPr/>
          <a:lstStyle/>
          <a:p>
            <a:pPr>
              <a:buNone/>
            </a:pPr>
            <a:r>
              <a:rPr lang="ru-RU" smtClean="0"/>
              <a:t>  На </a:t>
            </a:r>
            <a:r>
              <a:rPr lang="ru-RU" dirty="0" smtClean="0"/>
              <a:t>этом уроке, состоящем из двух частей, вы научитесь передавать объем предметов. </a:t>
            </a:r>
            <a:endParaRPr lang="ru-RU" dirty="0"/>
          </a:p>
        </p:txBody>
      </p:sp>
      <p:pic>
        <p:nvPicPr>
          <p:cNvPr id="5" name="Содержимое 4" descr="foto_kub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548680"/>
            <a:ext cx="2746715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148</TotalTime>
  <Words>87</Words>
  <Application>Microsoft Office PowerPoint</Application>
  <PresentationFormat>Экран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ГРАФИКА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  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ГРАФИКА</dc:title>
  <dc:creator>MARY</dc:creator>
  <cp:lastModifiedBy>MARY</cp:lastModifiedBy>
  <cp:revision>11</cp:revision>
  <dcterms:created xsi:type="dcterms:W3CDTF">2010-10-12T07:26:47Z</dcterms:created>
  <dcterms:modified xsi:type="dcterms:W3CDTF">2014-06-20T17:38:50Z</dcterms:modified>
</cp:coreProperties>
</file>