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96" r:id="rId2"/>
    <p:sldId id="306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20" r:id="rId11"/>
    <p:sldId id="321" r:id="rId12"/>
    <p:sldId id="317" r:id="rId13"/>
    <p:sldId id="337" r:id="rId14"/>
    <p:sldId id="338" r:id="rId15"/>
    <p:sldId id="339" r:id="rId16"/>
    <p:sldId id="340" r:id="rId17"/>
    <p:sldId id="341" r:id="rId18"/>
    <p:sldId id="318" r:id="rId19"/>
    <p:sldId id="319" r:id="rId20"/>
    <p:sldId id="323" r:id="rId21"/>
    <p:sldId id="324" r:id="rId22"/>
    <p:sldId id="325" r:id="rId23"/>
    <p:sldId id="328" r:id="rId24"/>
    <p:sldId id="326" r:id="rId25"/>
    <p:sldId id="327" r:id="rId26"/>
    <p:sldId id="322" r:id="rId27"/>
    <p:sldId id="263" r:id="rId28"/>
    <p:sldId id="267" r:id="rId29"/>
    <p:sldId id="268" r:id="rId30"/>
    <p:sldId id="269" r:id="rId31"/>
    <p:sldId id="264" r:id="rId32"/>
    <p:sldId id="265" r:id="rId33"/>
    <p:sldId id="266" r:id="rId34"/>
    <p:sldId id="330" r:id="rId35"/>
    <p:sldId id="331" r:id="rId36"/>
    <p:sldId id="329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008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5493" autoAdjust="0"/>
    <p:restoredTop sz="91525" autoAdjust="0"/>
  </p:normalViewPr>
  <p:slideViewPr>
    <p:cSldViewPr>
      <p:cViewPr>
        <p:scale>
          <a:sx n="50" d="100"/>
          <a:sy n="50" d="100"/>
        </p:scale>
        <p:origin x="-3372" y="-13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D945EE-08BC-4EC1-A8E4-E732CE491A8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844DF9AA-EEEF-4564-9024-64F178DC72E1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Arial" charset="0"/>
            </a:rPr>
            <a:t>Компоненты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Arial" charset="0"/>
            </a:rPr>
            <a:t>культуры труда</a:t>
          </a:r>
          <a:endParaRPr kumimoji="0" lang="ru-RU" b="1" i="0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Arial" charset="0"/>
          </a:endParaRPr>
        </a:p>
      </dgm:t>
    </dgm:pt>
    <dgm:pt modelId="{8BE8BB75-709F-41D8-A517-D1CC834D8691}" type="parTrans" cxnId="{56C9266C-C6BD-4435-BB60-C802227CBA8F}">
      <dgm:prSet/>
      <dgm:spPr/>
    </dgm:pt>
    <dgm:pt modelId="{A4FA0353-82D0-460C-9869-EA981C33888D}" type="sibTrans" cxnId="{56C9266C-C6BD-4435-BB60-C802227CBA8F}">
      <dgm:prSet/>
      <dgm:spPr/>
    </dgm:pt>
    <dgm:pt modelId="{4EEF1B14-C9AD-4CB8-828E-0B06E1AD2CE4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CC3300"/>
              </a:solidFill>
              <a:effectLst/>
              <a:latin typeface="Arial" charset="0"/>
            </a:rPr>
            <a:t>Соблюдение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CC3300"/>
              </a:solidFill>
              <a:effectLst/>
              <a:latin typeface="Arial" charset="0"/>
            </a:rPr>
            <a:t>технологической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CC3300"/>
              </a:solidFill>
              <a:effectLst/>
              <a:latin typeface="Arial" charset="0"/>
            </a:rPr>
            <a:t>дисциплины</a:t>
          </a:r>
          <a:endParaRPr kumimoji="0" lang="ru-RU" b="1" i="0" u="none" strike="noStrike" cap="none" normalizeH="0" baseline="0" smtClean="0">
            <a:ln>
              <a:noFill/>
            </a:ln>
            <a:solidFill>
              <a:srgbClr val="CC3300"/>
            </a:solidFill>
            <a:effectLst/>
            <a:latin typeface="Arial" charset="0"/>
          </a:endParaRPr>
        </a:p>
      </dgm:t>
    </dgm:pt>
    <dgm:pt modelId="{B7CA43DC-7932-401F-9F89-4DA6D37A74ED}" type="parTrans" cxnId="{11F5F8D8-B496-46B7-B360-D40D6DA93B06}">
      <dgm:prSet/>
      <dgm:spPr/>
    </dgm:pt>
    <dgm:pt modelId="{3C31AEB9-4D0A-432D-BE29-3B0CF755BBC4}" type="sibTrans" cxnId="{11F5F8D8-B496-46B7-B360-D40D6DA93B06}">
      <dgm:prSet/>
      <dgm:spPr/>
    </dgm:pt>
    <dgm:pt modelId="{C6B22286-69CF-470D-816C-F8B3109DEDBE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CC3300"/>
              </a:solidFill>
              <a:effectLst/>
              <a:latin typeface="Arial" charset="0"/>
            </a:rPr>
            <a:t>Умение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CC3300"/>
              </a:solidFill>
              <a:effectLst/>
              <a:latin typeface="Arial" charset="0"/>
            </a:rPr>
            <a:t>организовывать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CC3300"/>
              </a:solidFill>
              <a:effectLst/>
              <a:latin typeface="Arial" charset="0"/>
            </a:rPr>
            <a:t>своё рабочее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CC3300"/>
              </a:solidFill>
              <a:effectLst/>
              <a:latin typeface="Arial" charset="0"/>
            </a:rPr>
            <a:t>место</a:t>
          </a:r>
          <a:endParaRPr kumimoji="0" lang="ru-RU" b="1" i="0" u="none" strike="noStrike" cap="none" normalizeH="0" baseline="0" smtClean="0">
            <a:ln>
              <a:noFill/>
            </a:ln>
            <a:solidFill>
              <a:srgbClr val="CC3300"/>
            </a:solidFill>
            <a:effectLst/>
            <a:latin typeface="Arial" charset="0"/>
          </a:endParaRPr>
        </a:p>
      </dgm:t>
    </dgm:pt>
    <dgm:pt modelId="{E9AFA30F-6FCE-4384-9E16-1F96F1358913}" type="parTrans" cxnId="{90A06D7C-C839-49E6-A465-2D376D8ADC48}">
      <dgm:prSet/>
      <dgm:spPr/>
    </dgm:pt>
    <dgm:pt modelId="{7A6FC4A7-45A9-43E3-ACFE-70D07A22688F}" type="sibTrans" cxnId="{90A06D7C-C839-49E6-A465-2D376D8ADC48}">
      <dgm:prSet/>
      <dgm:spPr/>
    </dgm:pt>
    <dgm:pt modelId="{91B200C3-ACC7-46A1-ACFC-DF880B2958EB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CC3300"/>
              </a:solidFill>
              <a:effectLst/>
              <a:latin typeface="Arial" charset="0"/>
            </a:rPr>
            <a:t>Обеспечение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CC3300"/>
              </a:solidFill>
              <a:effectLst/>
              <a:latin typeface="Arial" charset="0"/>
            </a:rPr>
            <a:t>условий охраны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CC3300"/>
              </a:solidFill>
              <a:effectLst/>
              <a:latin typeface="Arial" charset="0"/>
            </a:rPr>
            <a:t>труда и техники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CC3300"/>
              </a:solidFill>
              <a:effectLst/>
              <a:latin typeface="Arial" charset="0"/>
            </a:rPr>
            <a:t>безопасности</a:t>
          </a:r>
          <a:endParaRPr kumimoji="0" lang="ru-RU" b="1" i="0" u="none" strike="noStrike" cap="none" normalizeH="0" baseline="0" smtClean="0">
            <a:ln>
              <a:noFill/>
            </a:ln>
            <a:solidFill>
              <a:srgbClr val="CC3300"/>
            </a:solidFill>
            <a:effectLst/>
            <a:latin typeface="Arial" charset="0"/>
          </a:endParaRPr>
        </a:p>
      </dgm:t>
    </dgm:pt>
    <dgm:pt modelId="{52083239-E31A-4363-8B69-57270CCD3404}" type="parTrans" cxnId="{E4BD4510-4285-456B-B169-C120AD78295B}">
      <dgm:prSet/>
      <dgm:spPr/>
    </dgm:pt>
    <dgm:pt modelId="{38ABDADD-5780-4BFA-9468-6A2DF5A23B7A}" type="sibTrans" cxnId="{E4BD4510-4285-456B-B169-C120AD78295B}">
      <dgm:prSet/>
      <dgm:spPr/>
    </dgm:pt>
    <dgm:pt modelId="{0973AEC2-9B00-46DC-8DAC-965CFCF7A3B9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CC3300"/>
              </a:solidFill>
              <a:effectLst/>
              <a:latin typeface="Arial" charset="0"/>
            </a:rPr>
            <a:t>Умение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CC3300"/>
              </a:solidFill>
              <a:effectLst/>
              <a:latin typeface="Arial" charset="0"/>
            </a:rPr>
            <a:t>определять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CC3300"/>
              </a:solidFill>
              <a:effectLst/>
              <a:latin typeface="Arial" charset="0"/>
            </a:rPr>
            <a:t>эффективность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CC3300"/>
              </a:solidFill>
              <a:effectLst/>
              <a:latin typeface="Arial" charset="0"/>
            </a:rPr>
            <a:t>трудовой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CC3300"/>
              </a:solidFill>
              <a:effectLst/>
              <a:latin typeface="Arial" charset="0"/>
            </a:rPr>
            <a:t>деятельности</a:t>
          </a:r>
          <a:endParaRPr kumimoji="0" lang="ru-RU" b="1" i="0" u="none" strike="noStrike" cap="none" normalizeH="0" baseline="0" smtClean="0">
            <a:ln>
              <a:noFill/>
            </a:ln>
            <a:solidFill>
              <a:srgbClr val="CC3300"/>
            </a:solidFill>
            <a:effectLst/>
            <a:latin typeface="Arial" charset="0"/>
          </a:endParaRPr>
        </a:p>
      </dgm:t>
    </dgm:pt>
    <dgm:pt modelId="{6399EFFF-F33C-4C09-A491-E11325454533}" type="parTrans" cxnId="{568C20DC-5232-464D-91B7-8F60BE24CEA3}">
      <dgm:prSet/>
      <dgm:spPr/>
    </dgm:pt>
    <dgm:pt modelId="{76C2F35C-4B8E-475D-9AE4-49A71D986E5F}" type="sibTrans" cxnId="{568C20DC-5232-464D-91B7-8F60BE24CEA3}">
      <dgm:prSet/>
      <dgm:spPr/>
    </dgm:pt>
    <dgm:pt modelId="{5BCF7278-1CED-42FC-BA08-E98488F37937}" type="pres">
      <dgm:prSet presAssocID="{C0D945EE-08BC-4EC1-A8E4-E732CE491A8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ABF385F-B5C6-4C37-8757-898C9C706882}" type="pres">
      <dgm:prSet presAssocID="{844DF9AA-EEEF-4564-9024-64F178DC72E1}" presName="hierRoot1" presStyleCnt="0">
        <dgm:presLayoutVars>
          <dgm:hierBranch/>
        </dgm:presLayoutVars>
      </dgm:prSet>
      <dgm:spPr/>
    </dgm:pt>
    <dgm:pt modelId="{37363548-A975-49EF-A4F9-6CFD01C8B26C}" type="pres">
      <dgm:prSet presAssocID="{844DF9AA-EEEF-4564-9024-64F178DC72E1}" presName="rootComposite1" presStyleCnt="0"/>
      <dgm:spPr/>
    </dgm:pt>
    <dgm:pt modelId="{32F8234E-BB89-4EDA-95C1-436741BAD356}" type="pres">
      <dgm:prSet presAssocID="{844DF9AA-EEEF-4564-9024-64F178DC72E1}" presName="rootText1" presStyleLbl="node0" presStyleIdx="0" presStyleCnt="1">
        <dgm:presLayoutVars>
          <dgm:chPref val="3"/>
        </dgm:presLayoutVars>
      </dgm:prSet>
      <dgm:spPr/>
    </dgm:pt>
    <dgm:pt modelId="{09E1F045-AD15-42CC-A233-AF2F094F28D8}" type="pres">
      <dgm:prSet presAssocID="{844DF9AA-EEEF-4564-9024-64F178DC72E1}" presName="rootConnector1" presStyleLbl="node1" presStyleIdx="0" presStyleCnt="0"/>
      <dgm:spPr/>
    </dgm:pt>
    <dgm:pt modelId="{492372F8-6C89-4AC9-B8B0-9F143F16C985}" type="pres">
      <dgm:prSet presAssocID="{844DF9AA-EEEF-4564-9024-64F178DC72E1}" presName="hierChild2" presStyleCnt="0"/>
      <dgm:spPr/>
    </dgm:pt>
    <dgm:pt modelId="{89934554-F8FD-4361-AAED-6F0447622E26}" type="pres">
      <dgm:prSet presAssocID="{B7CA43DC-7932-401F-9F89-4DA6D37A74ED}" presName="Name35" presStyleLbl="parChTrans1D2" presStyleIdx="0" presStyleCnt="4"/>
      <dgm:spPr/>
    </dgm:pt>
    <dgm:pt modelId="{058A5C1C-7C57-49EE-8D90-3BF47D3249F2}" type="pres">
      <dgm:prSet presAssocID="{4EEF1B14-C9AD-4CB8-828E-0B06E1AD2CE4}" presName="hierRoot2" presStyleCnt="0">
        <dgm:presLayoutVars>
          <dgm:hierBranch/>
        </dgm:presLayoutVars>
      </dgm:prSet>
      <dgm:spPr/>
    </dgm:pt>
    <dgm:pt modelId="{42BC4BE4-1E9F-4E29-B3E2-6A492BB95FED}" type="pres">
      <dgm:prSet presAssocID="{4EEF1B14-C9AD-4CB8-828E-0B06E1AD2CE4}" presName="rootComposite" presStyleCnt="0"/>
      <dgm:spPr/>
    </dgm:pt>
    <dgm:pt modelId="{0BAE4513-4161-4561-B5AF-E2EF23F2C532}" type="pres">
      <dgm:prSet presAssocID="{4EEF1B14-C9AD-4CB8-828E-0B06E1AD2CE4}" presName="rootText" presStyleLbl="node2" presStyleIdx="0" presStyleCnt="4">
        <dgm:presLayoutVars>
          <dgm:chPref val="3"/>
        </dgm:presLayoutVars>
      </dgm:prSet>
      <dgm:spPr/>
    </dgm:pt>
    <dgm:pt modelId="{748A12AF-BA55-43B4-A0B5-B0AA6685F87E}" type="pres">
      <dgm:prSet presAssocID="{4EEF1B14-C9AD-4CB8-828E-0B06E1AD2CE4}" presName="rootConnector" presStyleLbl="node2" presStyleIdx="0" presStyleCnt="4"/>
      <dgm:spPr/>
    </dgm:pt>
    <dgm:pt modelId="{5D2731AC-6D38-44D7-B0F5-17B143ABA126}" type="pres">
      <dgm:prSet presAssocID="{4EEF1B14-C9AD-4CB8-828E-0B06E1AD2CE4}" presName="hierChild4" presStyleCnt="0"/>
      <dgm:spPr/>
    </dgm:pt>
    <dgm:pt modelId="{E880F405-5596-49D6-AA4C-F64D4A1AAF15}" type="pres">
      <dgm:prSet presAssocID="{4EEF1B14-C9AD-4CB8-828E-0B06E1AD2CE4}" presName="hierChild5" presStyleCnt="0"/>
      <dgm:spPr/>
    </dgm:pt>
    <dgm:pt modelId="{E5FF28D1-1386-4093-9327-646D47100898}" type="pres">
      <dgm:prSet presAssocID="{E9AFA30F-6FCE-4384-9E16-1F96F1358913}" presName="Name35" presStyleLbl="parChTrans1D2" presStyleIdx="1" presStyleCnt="4"/>
      <dgm:spPr/>
    </dgm:pt>
    <dgm:pt modelId="{FB97D2B1-661F-4E90-A2ED-3B1A3CD8DB2F}" type="pres">
      <dgm:prSet presAssocID="{C6B22286-69CF-470D-816C-F8B3109DEDBE}" presName="hierRoot2" presStyleCnt="0">
        <dgm:presLayoutVars>
          <dgm:hierBranch/>
        </dgm:presLayoutVars>
      </dgm:prSet>
      <dgm:spPr/>
    </dgm:pt>
    <dgm:pt modelId="{A48B4B3C-D215-4AD0-B756-9BA8FC863859}" type="pres">
      <dgm:prSet presAssocID="{C6B22286-69CF-470D-816C-F8B3109DEDBE}" presName="rootComposite" presStyleCnt="0"/>
      <dgm:spPr/>
    </dgm:pt>
    <dgm:pt modelId="{B0EF3EAA-D5EA-44DE-B8B2-3C5D89349F46}" type="pres">
      <dgm:prSet presAssocID="{C6B22286-69CF-470D-816C-F8B3109DEDBE}" presName="rootText" presStyleLbl="node2" presStyleIdx="1" presStyleCnt="4">
        <dgm:presLayoutVars>
          <dgm:chPref val="3"/>
        </dgm:presLayoutVars>
      </dgm:prSet>
      <dgm:spPr/>
    </dgm:pt>
    <dgm:pt modelId="{C291CC3A-FECF-4511-A460-65277AA06910}" type="pres">
      <dgm:prSet presAssocID="{C6B22286-69CF-470D-816C-F8B3109DEDBE}" presName="rootConnector" presStyleLbl="node2" presStyleIdx="1" presStyleCnt="4"/>
      <dgm:spPr/>
    </dgm:pt>
    <dgm:pt modelId="{52BDC387-A70F-4185-A1E6-A9BDFB378BBB}" type="pres">
      <dgm:prSet presAssocID="{C6B22286-69CF-470D-816C-F8B3109DEDBE}" presName="hierChild4" presStyleCnt="0"/>
      <dgm:spPr/>
    </dgm:pt>
    <dgm:pt modelId="{E1764C0C-D2D3-4CCC-B176-76A645969342}" type="pres">
      <dgm:prSet presAssocID="{C6B22286-69CF-470D-816C-F8B3109DEDBE}" presName="hierChild5" presStyleCnt="0"/>
      <dgm:spPr/>
    </dgm:pt>
    <dgm:pt modelId="{F260A1C3-7269-4B85-A0D2-B028ABDA4242}" type="pres">
      <dgm:prSet presAssocID="{52083239-E31A-4363-8B69-57270CCD3404}" presName="Name35" presStyleLbl="parChTrans1D2" presStyleIdx="2" presStyleCnt="4"/>
      <dgm:spPr/>
    </dgm:pt>
    <dgm:pt modelId="{1192ADEC-A152-45BB-A1FB-F6B27792D469}" type="pres">
      <dgm:prSet presAssocID="{91B200C3-ACC7-46A1-ACFC-DF880B2958EB}" presName="hierRoot2" presStyleCnt="0">
        <dgm:presLayoutVars>
          <dgm:hierBranch/>
        </dgm:presLayoutVars>
      </dgm:prSet>
      <dgm:spPr/>
    </dgm:pt>
    <dgm:pt modelId="{A9F4CBED-6DB3-48BE-A7C1-6F54D0A702E0}" type="pres">
      <dgm:prSet presAssocID="{91B200C3-ACC7-46A1-ACFC-DF880B2958EB}" presName="rootComposite" presStyleCnt="0"/>
      <dgm:spPr/>
    </dgm:pt>
    <dgm:pt modelId="{22B35AF5-9BF0-4860-99D0-291045757702}" type="pres">
      <dgm:prSet presAssocID="{91B200C3-ACC7-46A1-ACFC-DF880B2958EB}" presName="rootText" presStyleLbl="node2" presStyleIdx="2" presStyleCnt="4">
        <dgm:presLayoutVars>
          <dgm:chPref val="3"/>
        </dgm:presLayoutVars>
      </dgm:prSet>
      <dgm:spPr/>
    </dgm:pt>
    <dgm:pt modelId="{723EB949-7D33-494B-B4D1-4E0D2C7E7946}" type="pres">
      <dgm:prSet presAssocID="{91B200C3-ACC7-46A1-ACFC-DF880B2958EB}" presName="rootConnector" presStyleLbl="node2" presStyleIdx="2" presStyleCnt="4"/>
      <dgm:spPr/>
    </dgm:pt>
    <dgm:pt modelId="{EF40E885-5646-48B7-A871-DFD197885EED}" type="pres">
      <dgm:prSet presAssocID="{91B200C3-ACC7-46A1-ACFC-DF880B2958EB}" presName="hierChild4" presStyleCnt="0"/>
      <dgm:spPr/>
    </dgm:pt>
    <dgm:pt modelId="{B630E73C-49E7-4E39-A559-76ABA4CCAFBF}" type="pres">
      <dgm:prSet presAssocID="{91B200C3-ACC7-46A1-ACFC-DF880B2958EB}" presName="hierChild5" presStyleCnt="0"/>
      <dgm:spPr/>
    </dgm:pt>
    <dgm:pt modelId="{F1A9C1D3-5EF4-435A-95CD-E41FBF40C1F5}" type="pres">
      <dgm:prSet presAssocID="{6399EFFF-F33C-4C09-A491-E11325454533}" presName="Name35" presStyleLbl="parChTrans1D2" presStyleIdx="3" presStyleCnt="4"/>
      <dgm:spPr/>
    </dgm:pt>
    <dgm:pt modelId="{657DAF90-5049-4519-A96E-1F60E57B0DD0}" type="pres">
      <dgm:prSet presAssocID="{0973AEC2-9B00-46DC-8DAC-965CFCF7A3B9}" presName="hierRoot2" presStyleCnt="0">
        <dgm:presLayoutVars>
          <dgm:hierBranch/>
        </dgm:presLayoutVars>
      </dgm:prSet>
      <dgm:spPr/>
    </dgm:pt>
    <dgm:pt modelId="{02C68BC5-2DBE-42FA-93FB-BC83F3770B8A}" type="pres">
      <dgm:prSet presAssocID="{0973AEC2-9B00-46DC-8DAC-965CFCF7A3B9}" presName="rootComposite" presStyleCnt="0"/>
      <dgm:spPr/>
    </dgm:pt>
    <dgm:pt modelId="{331F93FB-962B-4371-A436-50ED85DFCEF9}" type="pres">
      <dgm:prSet presAssocID="{0973AEC2-9B00-46DC-8DAC-965CFCF7A3B9}" presName="rootText" presStyleLbl="node2" presStyleIdx="3" presStyleCnt="4">
        <dgm:presLayoutVars>
          <dgm:chPref val="3"/>
        </dgm:presLayoutVars>
      </dgm:prSet>
      <dgm:spPr/>
    </dgm:pt>
    <dgm:pt modelId="{82FD0788-6F98-430C-9E22-F67836812F00}" type="pres">
      <dgm:prSet presAssocID="{0973AEC2-9B00-46DC-8DAC-965CFCF7A3B9}" presName="rootConnector" presStyleLbl="node2" presStyleIdx="3" presStyleCnt="4"/>
      <dgm:spPr/>
    </dgm:pt>
    <dgm:pt modelId="{FF140D7B-C290-4A20-84CB-3AF38B1C9D8D}" type="pres">
      <dgm:prSet presAssocID="{0973AEC2-9B00-46DC-8DAC-965CFCF7A3B9}" presName="hierChild4" presStyleCnt="0"/>
      <dgm:spPr/>
    </dgm:pt>
    <dgm:pt modelId="{EB26F992-4671-42A5-A12F-8DD2AE354B34}" type="pres">
      <dgm:prSet presAssocID="{0973AEC2-9B00-46DC-8DAC-965CFCF7A3B9}" presName="hierChild5" presStyleCnt="0"/>
      <dgm:spPr/>
    </dgm:pt>
    <dgm:pt modelId="{725BE9B7-4589-44C9-8D61-224361A6D677}" type="pres">
      <dgm:prSet presAssocID="{844DF9AA-EEEF-4564-9024-64F178DC72E1}" presName="hierChild3" presStyleCnt="0"/>
      <dgm:spPr/>
    </dgm:pt>
  </dgm:ptLst>
  <dgm:cxnLst>
    <dgm:cxn modelId="{9E1C201C-DC55-4E25-8DB8-96C0B95DE9E6}" type="presOf" srcId="{4EEF1B14-C9AD-4CB8-828E-0B06E1AD2CE4}" destId="{0BAE4513-4161-4561-B5AF-E2EF23F2C532}" srcOrd="0" destOrd="0" presId="urn:microsoft.com/office/officeart/2005/8/layout/orgChart1"/>
    <dgm:cxn modelId="{799371B5-208E-484D-9562-E53DDA4B766A}" type="presOf" srcId="{C0D945EE-08BC-4EC1-A8E4-E732CE491A8E}" destId="{5BCF7278-1CED-42FC-BA08-E98488F37937}" srcOrd="0" destOrd="0" presId="urn:microsoft.com/office/officeart/2005/8/layout/orgChart1"/>
    <dgm:cxn modelId="{F9FAFEA0-8CE6-4FB2-B0DE-BDE2379A5D25}" type="presOf" srcId="{0973AEC2-9B00-46DC-8DAC-965CFCF7A3B9}" destId="{331F93FB-962B-4371-A436-50ED85DFCEF9}" srcOrd="0" destOrd="0" presId="urn:microsoft.com/office/officeart/2005/8/layout/orgChart1"/>
    <dgm:cxn modelId="{90A06D7C-C839-49E6-A465-2D376D8ADC48}" srcId="{844DF9AA-EEEF-4564-9024-64F178DC72E1}" destId="{C6B22286-69CF-470D-816C-F8B3109DEDBE}" srcOrd="1" destOrd="0" parTransId="{E9AFA30F-6FCE-4384-9E16-1F96F1358913}" sibTransId="{7A6FC4A7-45A9-43E3-ACFE-70D07A22688F}"/>
    <dgm:cxn modelId="{E4BD4510-4285-456B-B169-C120AD78295B}" srcId="{844DF9AA-EEEF-4564-9024-64F178DC72E1}" destId="{91B200C3-ACC7-46A1-ACFC-DF880B2958EB}" srcOrd="2" destOrd="0" parTransId="{52083239-E31A-4363-8B69-57270CCD3404}" sibTransId="{38ABDADD-5780-4BFA-9468-6A2DF5A23B7A}"/>
    <dgm:cxn modelId="{56C9266C-C6BD-4435-BB60-C802227CBA8F}" srcId="{C0D945EE-08BC-4EC1-A8E4-E732CE491A8E}" destId="{844DF9AA-EEEF-4564-9024-64F178DC72E1}" srcOrd="0" destOrd="0" parTransId="{8BE8BB75-709F-41D8-A517-D1CC834D8691}" sibTransId="{A4FA0353-82D0-460C-9869-EA981C33888D}"/>
    <dgm:cxn modelId="{3B78F9E8-EB8F-44C2-9320-1124235F9B1F}" type="presOf" srcId="{91B200C3-ACC7-46A1-ACFC-DF880B2958EB}" destId="{723EB949-7D33-494B-B4D1-4E0D2C7E7946}" srcOrd="1" destOrd="0" presId="urn:microsoft.com/office/officeart/2005/8/layout/orgChart1"/>
    <dgm:cxn modelId="{34F97A21-D1CA-44A0-8E3A-26F27E4EDC84}" type="presOf" srcId="{6399EFFF-F33C-4C09-A491-E11325454533}" destId="{F1A9C1D3-5EF4-435A-95CD-E41FBF40C1F5}" srcOrd="0" destOrd="0" presId="urn:microsoft.com/office/officeart/2005/8/layout/orgChart1"/>
    <dgm:cxn modelId="{0D39ADFC-E3F0-4A65-AF9D-BC13973D7A9F}" type="presOf" srcId="{B7CA43DC-7932-401F-9F89-4DA6D37A74ED}" destId="{89934554-F8FD-4361-AAED-6F0447622E26}" srcOrd="0" destOrd="0" presId="urn:microsoft.com/office/officeart/2005/8/layout/orgChart1"/>
    <dgm:cxn modelId="{2441814D-1E0F-41EE-A4BA-A80F2684FF59}" type="presOf" srcId="{52083239-E31A-4363-8B69-57270CCD3404}" destId="{F260A1C3-7269-4B85-A0D2-B028ABDA4242}" srcOrd="0" destOrd="0" presId="urn:microsoft.com/office/officeart/2005/8/layout/orgChart1"/>
    <dgm:cxn modelId="{9DE23E06-9C45-4C6E-8BDC-9816E340DE3A}" type="presOf" srcId="{4EEF1B14-C9AD-4CB8-828E-0B06E1AD2CE4}" destId="{748A12AF-BA55-43B4-A0B5-B0AA6685F87E}" srcOrd="1" destOrd="0" presId="urn:microsoft.com/office/officeart/2005/8/layout/orgChart1"/>
    <dgm:cxn modelId="{8C402BED-ECED-4104-91E6-608114D6223F}" type="presOf" srcId="{844DF9AA-EEEF-4564-9024-64F178DC72E1}" destId="{09E1F045-AD15-42CC-A233-AF2F094F28D8}" srcOrd="1" destOrd="0" presId="urn:microsoft.com/office/officeart/2005/8/layout/orgChart1"/>
    <dgm:cxn modelId="{11F5F8D8-B496-46B7-B360-D40D6DA93B06}" srcId="{844DF9AA-EEEF-4564-9024-64F178DC72E1}" destId="{4EEF1B14-C9AD-4CB8-828E-0B06E1AD2CE4}" srcOrd="0" destOrd="0" parTransId="{B7CA43DC-7932-401F-9F89-4DA6D37A74ED}" sibTransId="{3C31AEB9-4D0A-432D-BE29-3B0CF755BBC4}"/>
    <dgm:cxn modelId="{4D2AB6BE-9F15-4F67-8A7A-6D9DE293266A}" type="presOf" srcId="{91B200C3-ACC7-46A1-ACFC-DF880B2958EB}" destId="{22B35AF5-9BF0-4860-99D0-291045757702}" srcOrd="0" destOrd="0" presId="urn:microsoft.com/office/officeart/2005/8/layout/orgChart1"/>
    <dgm:cxn modelId="{568C20DC-5232-464D-91B7-8F60BE24CEA3}" srcId="{844DF9AA-EEEF-4564-9024-64F178DC72E1}" destId="{0973AEC2-9B00-46DC-8DAC-965CFCF7A3B9}" srcOrd="3" destOrd="0" parTransId="{6399EFFF-F33C-4C09-A491-E11325454533}" sibTransId="{76C2F35C-4B8E-475D-9AE4-49A71D986E5F}"/>
    <dgm:cxn modelId="{15FFC32C-6628-4855-BC25-F82C975443D2}" type="presOf" srcId="{E9AFA30F-6FCE-4384-9E16-1F96F1358913}" destId="{E5FF28D1-1386-4093-9327-646D47100898}" srcOrd="0" destOrd="0" presId="urn:microsoft.com/office/officeart/2005/8/layout/orgChart1"/>
    <dgm:cxn modelId="{1CB1A6CE-5DDE-4411-B84A-166F88155919}" type="presOf" srcId="{C6B22286-69CF-470D-816C-F8B3109DEDBE}" destId="{B0EF3EAA-D5EA-44DE-B8B2-3C5D89349F46}" srcOrd="0" destOrd="0" presId="urn:microsoft.com/office/officeart/2005/8/layout/orgChart1"/>
    <dgm:cxn modelId="{0AB7CB8A-157C-458A-A9A9-C072289D824F}" type="presOf" srcId="{C6B22286-69CF-470D-816C-F8B3109DEDBE}" destId="{C291CC3A-FECF-4511-A460-65277AA06910}" srcOrd="1" destOrd="0" presId="urn:microsoft.com/office/officeart/2005/8/layout/orgChart1"/>
    <dgm:cxn modelId="{12F4F756-BD7C-4186-BC32-A8E50187F651}" type="presOf" srcId="{0973AEC2-9B00-46DC-8DAC-965CFCF7A3B9}" destId="{82FD0788-6F98-430C-9E22-F67836812F00}" srcOrd="1" destOrd="0" presId="urn:microsoft.com/office/officeart/2005/8/layout/orgChart1"/>
    <dgm:cxn modelId="{60D6F35A-18B2-4B18-A7F3-5DFC35DEC415}" type="presOf" srcId="{844DF9AA-EEEF-4564-9024-64F178DC72E1}" destId="{32F8234E-BB89-4EDA-95C1-436741BAD356}" srcOrd="0" destOrd="0" presId="urn:microsoft.com/office/officeart/2005/8/layout/orgChart1"/>
    <dgm:cxn modelId="{034D4DBB-2950-4D61-9DC3-D167C62DA47B}" type="presParOf" srcId="{5BCF7278-1CED-42FC-BA08-E98488F37937}" destId="{2ABF385F-B5C6-4C37-8757-898C9C706882}" srcOrd="0" destOrd="0" presId="urn:microsoft.com/office/officeart/2005/8/layout/orgChart1"/>
    <dgm:cxn modelId="{9A46BB66-F1D9-42EE-ADF9-DBA91EF573DF}" type="presParOf" srcId="{2ABF385F-B5C6-4C37-8757-898C9C706882}" destId="{37363548-A975-49EF-A4F9-6CFD01C8B26C}" srcOrd="0" destOrd="0" presId="urn:microsoft.com/office/officeart/2005/8/layout/orgChart1"/>
    <dgm:cxn modelId="{E2691220-DA91-467C-8902-F3E3EC8EAE85}" type="presParOf" srcId="{37363548-A975-49EF-A4F9-6CFD01C8B26C}" destId="{32F8234E-BB89-4EDA-95C1-436741BAD356}" srcOrd="0" destOrd="0" presId="urn:microsoft.com/office/officeart/2005/8/layout/orgChart1"/>
    <dgm:cxn modelId="{FF45EC67-E821-4889-9B0B-635DB2384A4A}" type="presParOf" srcId="{37363548-A975-49EF-A4F9-6CFD01C8B26C}" destId="{09E1F045-AD15-42CC-A233-AF2F094F28D8}" srcOrd="1" destOrd="0" presId="urn:microsoft.com/office/officeart/2005/8/layout/orgChart1"/>
    <dgm:cxn modelId="{1D2DAB55-DA1E-4889-B9BB-ED04988E8C20}" type="presParOf" srcId="{2ABF385F-B5C6-4C37-8757-898C9C706882}" destId="{492372F8-6C89-4AC9-B8B0-9F143F16C985}" srcOrd="1" destOrd="0" presId="urn:microsoft.com/office/officeart/2005/8/layout/orgChart1"/>
    <dgm:cxn modelId="{48A379E1-22E1-4762-8AD6-73A665837548}" type="presParOf" srcId="{492372F8-6C89-4AC9-B8B0-9F143F16C985}" destId="{89934554-F8FD-4361-AAED-6F0447622E26}" srcOrd="0" destOrd="0" presId="urn:microsoft.com/office/officeart/2005/8/layout/orgChart1"/>
    <dgm:cxn modelId="{9BF5CCB2-7D9A-4CD1-9783-EF871B86C02B}" type="presParOf" srcId="{492372F8-6C89-4AC9-B8B0-9F143F16C985}" destId="{058A5C1C-7C57-49EE-8D90-3BF47D3249F2}" srcOrd="1" destOrd="0" presId="urn:microsoft.com/office/officeart/2005/8/layout/orgChart1"/>
    <dgm:cxn modelId="{75B97A92-FC66-4ADA-8F7C-CC9C10D0CE69}" type="presParOf" srcId="{058A5C1C-7C57-49EE-8D90-3BF47D3249F2}" destId="{42BC4BE4-1E9F-4E29-B3E2-6A492BB95FED}" srcOrd="0" destOrd="0" presId="urn:microsoft.com/office/officeart/2005/8/layout/orgChart1"/>
    <dgm:cxn modelId="{F1DC9BC7-E509-466C-9AEB-CC0D943459BE}" type="presParOf" srcId="{42BC4BE4-1E9F-4E29-B3E2-6A492BB95FED}" destId="{0BAE4513-4161-4561-B5AF-E2EF23F2C532}" srcOrd="0" destOrd="0" presId="urn:microsoft.com/office/officeart/2005/8/layout/orgChart1"/>
    <dgm:cxn modelId="{E096CB17-3663-4DAD-9074-5E88D8D58FE3}" type="presParOf" srcId="{42BC4BE4-1E9F-4E29-B3E2-6A492BB95FED}" destId="{748A12AF-BA55-43B4-A0B5-B0AA6685F87E}" srcOrd="1" destOrd="0" presId="urn:microsoft.com/office/officeart/2005/8/layout/orgChart1"/>
    <dgm:cxn modelId="{654FBAB8-8E60-4322-98F7-0C1354B6C2DA}" type="presParOf" srcId="{058A5C1C-7C57-49EE-8D90-3BF47D3249F2}" destId="{5D2731AC-6D38-44D7-B0F5-17B143ABA126}" srcOrd="1" destOrd="0" presId="urn:microsoft.com/office/officeart/2005/8/layout/orgChart1"/>
    <dgm:cxn modelId="{0F3FB990-B4E7-4B25-ABEE-B5F35260B3B5}" type="presParOf" srcId="{058A5C1C-7C57-49EE-8D90-3BF47D3249F2}" destId="{E880F405-5596-49D6-AA4C-F64D4A1AAF15}" srcOrd="2" destOrd="0" presId="urn:microsoft.com/office/officeart/2005/8/layout/orgChart1"/>
    <dgm:cxn modelId="{E1FD0A02-5357-4F85-AE6E-C20207BFE9F3}" type="presParOf" srcId="{492372F8-6C89-4AC9-B8B0-9F143F16C985}" destId="{E5FF28D1-1386-4093-9327-646D47100898}" srcOrd="2" destOrd="0" presId="urn:microsoft.com/office/officeart/2005/8/layout/orgChart1"/>
    <dgm:cxn modelId="{0CA4F3AA-4C7C-4CAC-8F0B-124811DC3D53}" type="presParOf" srcId="{492372F8-6C89-4AC9-B8B0-9F143F16C985}" destId="{FB97D2B1-661F-4E90-A2ED-3B1A3CD8DB2F}" srcOrd="3" destOrd="0" presId="urn:microsoft.com/office/officeart/2005/8/layout/orgChart1"/>
    <dgm:cxn modelId="{71ECB6FC-EACC-4F23-BC5E-A2D6DA7C689D}" type="presParOf" srcId="{FB97D2B1-661F-4E90-A2ED-3B1A3CD8DB2F}" destId="{A48B4B3C-D215-4AD0-B756-9BA8FC863859}" srcOrd="0" destOrd="0" presId="urn:microsoft.com/office/officeart/2005/8/layout/orgChart1"/>
    <dgm:cxn modelId="{5133265B-29E1-4599-BD5D-36DF01B75FA3}" type="presParOf" srcId="{A48B4B3C-D215-4AD0-B756-9BA8FC863859}" destId="{B0EF3EAA-D5EA-44DE-B8B2-3C5D89349F46}" srcOrd="0" destOrd="0" presId="urn:microsoft.com/office/officeart/2005/8/layout/orgChart1"/>
    <dgm:cxn modelId="{A05634CC-6B14-4055-AC80-642A744FABD8}" type="presParOf" srcId="{A48B4B3C-D215-4AD0-B756-9BA8FC863859}" destId="{C291CC3A-FECF-4511-A460-65277AA06910}" srcOrd="1" destOrd="0" presId="urn:microsoft.com/office/officeart/2005/8/layout/orgChart1"/>
    <dgm:cxn modelId="{77CB09FD-BABD-4A3D-810D-159A2F7335EA}" type="presParOf" srcId="{FB97D2B1-661F-4E90-A2ED-3B1A3CD8DB2F}" destId="{52BDC387-A70F-4185-A1E6-A9BDFB378BBB}" srcOrd="1" destOrd="0" presId="urn:microsoft.com/office/officeart/2005/8/layout/orgChart1"/>
    <dgm:cxn modelId="{427DF0FA-A27B-42C3-A6BA-D462C8A7F9D5}" type="presParOf" srcId="{FB97D2B1-661F-4E90-A2ED-3B1A3CD8DB2F}" destId="{E1764C0C-D2D3-4CCC-B176-76A645969342}" srcOrd="2" destOrd="0" presId="urn:microsoft.com/office/officeart/2005/8/layout/orgChart1"/>
    <dgm:cxn modelId="{3391BDEB-5A2B-49C5-8376-38E6DB77D19D}" type="presParOf" srcId="{492372F8-6C89-4AC9-B8B0-9F143F16C985}" destId="{F260A1C3-7269-4B85-A0D2-B028ABDA4242}" srcOrd="4" destOrd="0" presId="urn:microsoft.com/office/officeart/2005/8/layout/orgChart1"/>
    <dgm:cxn modelId="{99E95A1C-59F9-47B6-9976-09CBA0A87137}" type="presParOf" srcId="{492372F8-6C89-4AC9-B8B0-9F143F16C985}" destId="{1192ADEC-A152-45BB-A1FB-F6B27792D469}" srcOrd="5" destOrd="0" presId="urn:microsoft.com/office/officeart/2005/8/layout/orgChart1"/>
    <dgm:cxn modelId="{DA91E0F8-A4D7-48D9-A464-E47D1FE09D61}" type="presParOf" srcId="{1192ADEC-A152-45BB-A1FB-F6B27792D469}" destId="{A9F4CBED-6DB3-48BE-A7C1-6F54D0A702E0}" srcOrd="0" destOrd="0" presId="urn:microsoft.com/office/officeart/2005/8/layout/orgChart1"/>
    <dgm:cxn modelId="{167E8D83-4F6E-4341-A20D-F065DC5BB25D}" type="presParOf" srcId="{A9F4CBED-6DB3-48BE-A7C1-6F54D0A702E0}" destId="{22B35AF5-9BF0-4860-99D0-291045757702}" srcOrd="0" destOrd="0" presId="urn:microsoft.com/office/officeart/2005/8/layout/orgChart1"/>
    <dgm:cxn modelId="{C99CC377-EE95-44FA-A11A-76EF15E6D131}" type="presParOf" srcId="{A9F4CBED-6DB3-48BE-A7C1-6F54D0A702E0}" destId="{723EB949-7D33-494B-B4D1-4E0D2C7E7946}" srcOrd="1" destOrd="0" presId="urn:microsoft.com/office/officeart/2005/8/layout/orgChart1"/>
    <dgm:cxn modelId="{7ADF94C8-4133-43B1-9F6A-3AA9B9D6CDDA}" type="presParOf" srcId="{1192ADEC-A152-45BB-A1FB-F6B27792D469}" destId="{EF40E885-5646-48B7-A871-DFD197885EED}" srcOrd="1" destOrd="0" presId="urn:microsoft.com/office/officeart/2005/8/layout/orgChart1"/>
    <dgm:cxn modelId="{057FAF05-41BF-41FA-B13A-A08F82045F2D}" type="presParOf" srcId="{1192ADEC-A152-45BB-A1FB-F6B27792D469}" destId="{B630E73C-49E7-4E39-A559-76ABA4CCAFBF}" srcOrd="2" destOrd="0" presId="urn:microsoft.com/office/officeart/2005/8/layout/orgChart1"/>
    <dgm:cxn modelId="{4FF62230-9D66-4B1B-A77B-3CA04068599F}" type="presParOf" srcId="{492372F8-6C89-4AC9-B8B0-9F143F16C985}" destId="{F1A9C1D3-5EF4-435A-95CD-E41FBF40C1F5}" srcOrd="6" destOrd="0" presId="urn:microsoft.com/office/officeart/2005/8/layout/orgChart1"/>
    <dgm:cxn modelId="{F1FB35FD-52DF-4BC8-BEC4-9653100749BE}" type="presParOf" srcId="{492372F8-6C89-4AC9-B8B0-9F143F16C985}" destId="{657DAF90-5049-4519-A96E-1F60E57B0DD0}" srcOrd="7" destOrd="0" presId="urn:microsoft.com/office/officeart/2005/8/layout/orgChart1"/>
    <dgm:cxn modelId="{B382C811-9BB6-4779-9DCE-FDDE8840271D}" type="presParOf" srcId="{657DAF90-5049-4519-A96E-1F60E57B0DD0}" destId="{02C68BC5-2DBE-42FA-93FB-BC83F3770B8A}" srcOrd="0" destOrd="0" presId="urn:microsoft.com/office/officeart/2005/8/layout/orgChart1"/>
    <dgm:cxn modelId="{94351ADA-B31D-4D6D-A923-5DD521C401CA}" type="presParOf" srcId="{02C68BC5-2DBE-42FA-93FB-BC83F3770B8A}" destId="{331F93FB-962B-4371-A436-50ED85DFCEF9}" srcOrd="0" destOrd="0" presId="urn:microsoft.com/office/officeart/2005/8/layout/orgChart1"/>
    <dgm:cxn modelId="{2B74B777-541F-4F71-86D5-C48260A123FC}" type="presParOf" srcId="{02C68BC5-2DBE-42FA-93FB-BC83F3770B8A}" destId="{82FD0788-6F98-430C-9E22-F67836812F00}" srcOrd="1" destOrd="0" presId="urn:microsoft.com/office/officeart/2005/8/layout/orgChart1"/>
    <dgm:cxn modelId="{22F582CF-90C5-4263-8F75-CEEEB881207F}" type="presParOf" srcId="{657DAF90-5049-4519-A96E-1F60E57B0DD0}" destId="{FF140D7B-C290-4A20-84CB-3AF38B1C9D8D}" srcOrd="1" destOrd="0" presId="urn:microsoft.com/office/officeart/2005/8/layout/orgChart1"/>
    <dgm:cxn modelId="{AF7DA8E9-8A5B-4B47-96AA-4DFAE1FD4174}" type="presParOf" srcId="{657DAF90-5049-4519-A96E-1F60E57B0DD0}" destId="{EB26F992-4671-42A5-A12F-8DD2AE354B34}" srcOrd="2" destOrd="0" presId="urn:microsoft.com/office/officeart/2005/8/layout/orgChart1"/>
    <dgm:cxn modelId="{FC7821B6-AA86-4FAB-A9F6-D80D00F2CC2B}" type="presParOf" srcId="{2ABF385F-B5C6-4C37-8757-898C9C706882}" destId="{725BE9B7-4589-44C9-8D61-224361A6D67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53BB53-360D-4FE1-BCE8-76F3D15D03D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5C270388-F141-4195-B7FB-E9A21DDC5662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9900CC"/>
              </a:solidFill>
              <a:effectLst/>
              <a:latin typeface="Arial" charset="0"/>
            </a:rPr>
            <a:t>Мини- маркетинговое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rgbClr val="9900CC"/>
              </a:solidFill>
              <a:effectLst/>
              <a:latin typeface="Arial" charset="0"/>
            </a:rPr>
            <a:t>исследование</a:t>
          </a:r>
          <a:endParaRPr kumimoji="0" lang="ru-RU" b="1" i="0" u="none" strike="noStrike" cap="none" normalizeH="0" baseline="0" smtClean="0">
            <a:ln>
              <a:noFill/>
            </a:ln>
            <a:solidFill>
              <a:srgbClr val="9900CC"/>
            </a:solidFill>
            <a:effectLst/>
            <a:latin typeface="Arial" charset="0"/>
          </a:endParaRPr>
        </a:p>
      </dgm:t>
    </dgm:pt>
    <dgm:pt modelId="{95FB7887-C2C3-4B88-9E2E-F16CCB5921A9}" type="parTrans" cxnId="{00EB8319-4039-4B51-A7F7-0BB2D331E19D}">
      <dgm:prSet/>
      <dgm:spPr/>
    </dgm:pt>
    <dgm:pt modelId="{6CCF0F0A-F149-44BA-8D61-2009049CE333}" type="sibTrans" cxnId="{00EB8319-4039-4B51-A7F7-0BB2D331E19D}">
      <dgm:prSet/>
      <dgm:spPr/>
    </dgm:pt>
    <dgm:pt modelId="{FF4E3936-5505-42E4-B7DB-BA3C9D75A428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Составление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рекламного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проекта изделия</a:t>
          </a:r>
          <a:endParaRPr kumimoji="0" lang="ru-RU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endParaRPr>
        </a:p>
      </dgm:t>
    </dgm:pt>
    <dgm:pt modelId="{47774E9C-D5ED-4536-B71F-9975865AE30E}" type="parTrans" cxnId="{46AADE83-254B-41A9-8359-402DB6B64D22}">
      <dgm:prSet/>
      <dgm:spPr/>
    </dgm:pt>
    <dgm:pt modelId="{470CF6D6-E534-4CBE-8B02-5B5DCA0D7234}" type="sibTrans" cxnId="{46AADE83-254B-41A9-8359-402DB6B64D22}">
      <dgm:prSet/>
      <dgm:spPr/>
    </dgm:pt>
    <dgm:pt modelId="{546D1916-23AC-4CCC-987B-0CCE04C1B42A}">
      <dgm:prSet/>
      <dgm:spPr/>
      <dgm:t>
        <a:bodyPr/>
        <a:lstStyle/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Товарный знак;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Наименование 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изделия, его 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назначение;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Рекламный текст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endParaRPr kumimoji="0" lang="ru-RU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endParaRPr>
        </a:p>
      </dgm:t>
    </dgm:pt>
    <dgm:pt modelId="{859D8A11-B42B-44BC-AF6B-A751B8F2688C}" type="parTrans" cxnId="{DDE59E05-3377-49AC-A536-55BA77256329}">
      <dgm:prSet/>
      <dgm:spPr/>
    </dgm:pt>
    <dgm:pt modelId="{641D0E5A-FB9E-498F-9C49-BF5CDD2C7F13}" type="sibTrans" cxnId="{DDE59E05-3377-49AC-A536-55BA77256329}">
      <dgm:prSet/>
      <dgm:spPr/>
    </dgm:pt>
    <dgm:pt modelId="{61C45F77-DF8E-4113-9417-1E8B168F332B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Поиск способов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реализации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изделия</a:t>
          </a:r>
          <a:endParaRPr kumimoji="0" lang="ru-RU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endParaRPr>
        </a:p>
      </dgm:t>
    </dgm:pt>
    <dgm:pt modelId="{32E45CAA-C207-4355-BF93-5A0A3D173AAA}" type="parTrans" cxnId="{292B75F1-1232-4C01-AEC8-7E8E075B67F0}">
      <dgm:prSet/>
      <dgm:spPr/>
    </dgm:pt>
    <dgm:pt modelId="{BECE0590-D92D-43EE-AF5E-47440529D3A4}" type="sibTrans" cxnId="{292B75F1-1232-4C01-AEC8-7E8E075B67F0}">
      <dgm:prSet/>
      <dgm:spPr/>
    </dgm:pt>
    <dgm:pt modelId="{D639E0EA-1722-4354-A063-E85BF5656C27}">
      <dgm:prSet/>
      <dgm:spPr/>
      <dgm:t>
        <a:bodyPr/>
        <a:lstStyle/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Изучение спроса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покупателей;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Изучение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конъюнктуры 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рынка;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Заключение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 договоров</a:t>
          </a:r>
          <a:endParaRPr kumimoji="0" lang="ru-RU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endParaRPr>
        </a:p>
      </dgm:t>
    </dgm:pt>
    <dgm:pt modelId="{F4BB98A7-06F2-4C6C-8C7E-398BB823CDC7}" type="parTrans" cxnId="{67071A2C-E265-4B0D-A069-57F748F89EFA}">
      <dgm:prSet/>
      <dgm:spPr/>
    </dgm:pt>
    <dgm:pt modelId="{ED1144EF-4A4E-40E4-A7D6-0F5294FB5BBB}" type="sibTrans" cxnId="{67071A2C-E265-4B0D-A069-57F748F89EFA}">
      <dgm:prSet/>
      <dgm:spPr/>
    </dgm:pt>
    <dgm:pt modelId="{C27E04F2-F460-4FB0-8FF8-BE16F9CA6498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Составление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бизнес- плана</a:t>
          </a:r>
          <a:endParaRPr kumimoji="0" lang="ru-RU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endParaRPr>
        </a:p>
      </dgm:t>
    </dgm:pt>
    <dgm:pt modelId="{7DBCCBC7-E57F-4751-A5B7-13B8561A0CAF}" type="parTrans" cxnId="{371E6E59-1E9A-4F53-9CA0-E1751DD002C5}">
      <dgm:prSet/>
      <dgm:spPr/>
    </dgm:pt>
    <dgm:pt modelId="{A979A2EF-207A-4D07-9E79-57EB2AD627C0}" type="sibTrans" cxnId="{371E6E59-1E9A-4F53-9CA0-E1751DD002C5}">
      <dgm:prSet/>
      <dgm:spPr/>
    </dgm:pt>
    <dgm:pt modelId="{C2BFFF68-26ED-4BA3-A9D6-237DDD63A1DB}">
      <dgm:prSet/>
      <dgm:spPr/>
      <dgm:t>
        <a:bodyPr/>
        <a:lstStyle/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Источники и 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объём доходов;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Статьи и объём 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расходов;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Перспективы 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развития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производства</a:t>
          </a:r>
          <a:endParaRPr kumimoji="0" lang="ru-RU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endParaRPr>
        </a:p>
      </dgm:t>
    </dgm:pt>
    <dgm:pt modelId="{43DCD7BD-4538-4454-87EE-1D6A9CFE41C4}" type="parTrans" cxnId="{2F06D9E6-A0D5-49CC-8D18-2EF30CD763F2}">
      <dgm:prSet/>
      <dgm:spPr/>
    </dgm:pt>
    <dgm:pt modelId="{AE547EBF-0312-4484-B04D-F0D62E8C1BA3}" type="sibTrans" cxnId="{2F06D9E6-A0D5-49CC-8D18-2EF30CD763F2}">
      <dgm:prSet/>
      <dgm:spPr/>
    </dgm:pt>
    <dgm:pt modelId="{BC636902-9E3E-479D-97E3-5FAD85ACB48F}" type="pres">
      <dgm:prSet presAssocID="{C353BB53-360D-4FE1-BCE8-76F3D15D03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9270B84-FC3C-486E-B318-69EA99E50566}" type="pres">
      <dgm:prSet presAssocID="{5C270388-F141-4195-B7FB-E9A21DDC5662}" presName="hierRoot1" presStyleCnt="0">
        <dgm:presLayoutVars>
          <dgm:hierBranch/>
        </dgm:presLayoutVars>
      </dgm:prSet>
      <dgm:spPr/>
    </dgm:pt>
    <dgm:pt modelId="{6F717F95-6F8A-4D0D-BE61-9A5389F13E76}" type="pres">
      <dgm:prSet presAssocID="{5C270388-F141-4195-B7FB-E9A21DDC5662}" presName="rootComposite1" presStyleCnt="0"/>
      <dgm:spPr/>
    </dgm:pt>
    <dgm:pt modelId="{5A2BA7D5-9CC8-4A18-BDAF-7308D2089510}" type="pres">
      <dgm:prSet presAssocID="{5C270388-F141-4195-B7FB-E9A21DDC5662}" presName="rootText1" presStyleLbl="node0" presStyleIdx="0" presStyleCnt="1">
        <dgm:presLayoutVars>
          <dgm:chPref val="3"/>
        </dgm:presLayoutVars>
      </dgm:prSet>
      <dgm:spPr/>
    </dgm:pt>
    <dgm:pt modelId="{5D39CEC7-9454-48E7-947B-79F923F7691C}" type="pres">
      <dgm:prSet presAssocID="{5C270388-F141-4195-B7FB-E9A21DDC5662}" presName="rootConnector1" presStyleLbl="node1" presStyleIdx="0" presStyleCnt="0"/>
      <dgm:spPr/>
    </dgm:pt>
    <dgm:pt modelId="{CCF9258E-D02A-42BD-ACA0-CB525D0AFE09}" type="pres">
      <dgm:prSet presAssocID="{5C270388-F141-4195-B7FB-E9A21DDC5662}" presName="hierChild2" presStyleCnt="0"/>
      <dgm:spPr/>
    </dgm:pt>
    <dgm:pt modelId="{93A0C879-44BA-4D44-B1B3-0EB30C794DC3}" type="pres">
      <dgm:prSet presAssocID="{47774E9C-D5ED-4536-B71F-9975865AE30E}" presName="Name35" presStyleLbl="parChTrans1D2" presStyleIdx="0" presStyleCnt="3"/>
      <dgm:spPr/>
    </dgm:pt>
    <dgm:pt modelId="{D795D8A3-EC38-4FEC-9989-0F1A757AA88B}" type="pres">
      <dgm:prSet presAssocID="{FF4E3936-5505-42E4-B7DB-BA3C9D75A428}" presName="hierRoot2" presStyleCnt="0">
        <dgm:presLayoutVars>
          <dgm:hierBranch/>
        </dgm:presLayoutVars>
      </dgm:prSet>
      <dgm:spPr/>
    </dgm:pt>
    <dgm:pt modelId="{E6C82D05-3308-4E87-93DE-41FBCA250C74}" type="pres">
      <dgm:prSet presAssocID="{FF4E3936-5505-42E4-B7DB-BA3C9D75A428}" presName="rootComposite" presStyleCnt="0"/>
      <dgm:spPr/>
    </dgm:pt>
    <dgm:pt modelId="{DBD5DBBD-6AC0-42A8-BF47-F459B5FB8E7D}" type="pres">
      <dgm:prSet presAssocID="{FF4E3936-5505-42E4-B7DB-BA3C9D75A428}" presName="rootText" presStyleLbl="node2" presStyleIdx="0" presStyleCnt="3">
        <dgm:presLayoutVars>
          <dgm:chPref val="3"/>
        </dgm:presLayoutVars>
      </dgm:prSet>
      <dgm:spPr/>
    </dgm:pt>
    <dgm:pt modelId="{A5F1C221-5AD7-4CB2-B980-5E5D0BCBB8E2}" type="pres">
      <dgm:prSet presAssocID="{FF4E3936-5505-42E4-B7DB-BA3C9D75A428}" presName="rootConnector" presStyleLbl="node2" presStyleIdx="0" presStyleCnt="3"/>
      <dgm:spPr/>
    </dgm:pt>
    <dgm:pt modelId="{DF61E1E8-0651-4F94-BE5D-B1CD0B563F81}" type="pres">
      <dgm:prSet presAssocID="{FF4E3936-5505-42E4-B7DB-BA3C9D75A428}" presName="hierChild4" presStyleCnt="0"/>
      <dgm:spPr/>
    </dgm:pt>
    <dgm:pt modelId="{2494714B-DADB-4E80-96EC-BA93BDA971FF}" type="pres">
      <dgm:prSet presAssocID="{859D8A11-B42B-44BC-AF6B-A751B8F2688C}" presName="Name35" presStyleLbl="parChTrans1D3" presStyleIdx="0" presStyleCnt="3"/>
      <dgm:spPr/>
    </dgm:pt>
    <dgm:pt modelId="{67672CAF-7C99-4F3C-8A3F-0A9F80939F5A}" type="pres">
      <dgm:prSet presAssocID="{546D1916-23AC-4CCC-987B-0CCE04C1B42A}" presName="hierRoot2" presStyleCnt="0">
        <dgm:presLayoutVars>
          <dgm:hierBranch val="r"/>
        </dgm:presLayoutVars>
      </dgm:prSet>
      <dgm:spPr/>
    </dgm:pt>
    <dgm:pt modelId="{1FC0285D-29A5-4165-BF75-BB1A625D5D8E}" type="pres">
      <dgm:prSet presAssocID="{546D1916-23AC-4CCC-987B-0CCE04C1B42A}" presName="rootComposite" presStyleCnt="0"/>
      <dgm:spPr/>
    </dgm:pt>
    <dgm:pt modelId="{72EDE631-B471-437F-AF58-E37CCF64589D}" type="pres">
      <dgm:prSet presAssocID="{546D1916-23AC-4CCC-987B-0CCE04C1B42A}" presName="rootText" presStyleLbl="node3" presStyleIdx="0" presStyleCnt="3">
        <dgm:presLayoutVars>
          <dgm:chPref val="3"/>
        </dgm:presLayoutVars>
      </dgm:prSet>
      <dgm:spPr/>
    </dgm:pt>
    <dgm:pt modelId="{820DBAA9-8905-4365-9CEC-5A3589F9C244}" type="pres">
      <dgm:prSet presAssocID="{546D1916-23AC-4CCC-987B-0CCE04C1B42A}" presName="rootConnector" presStyleLbl="node3" presStyleIdx="0" presStyleCnt="3"/>
      <dgm:spPr/>
    </dgm:pt>
    <dgm:pt modelId="{AD5F76F5-2CAC-4D9D-99FA-64820790769E}" type="pres">
      <dgm:prSet presAssocID="{546D1916-23AC-4CCC-987B-0CCE04C1B42A}" presName="hierChild4" presStyleCnt="0"/>
      <dgm:spPr/>
    </dgm:pt>
    <dgm:pt modelId="{180B808D-4053-4F84-B688-B6B2CDB3C309}" type="pres">
      <dgm:prSet presAssocID="{546D1916-23AC-4CCC-987B-0CCE04C1B42A}" presName="hierChild5" presStyleCnt="0"/>
      <dgm:spPr/>
    </dgm:pt>
    <dgm:pt modelId="{D8034464-B022-4B76-B158-A2D38C05320E}" type="pres">
      <dgm:prSet presAssocID="{FF4E3936-5505-42E4-B7DB-BA3C9D75A428}" presName="hierChild5" presStyleCnt="0"/>
      <dgm:spPr/>
    </dgm:pt>
    <dgm:pt modelId="{C8795357-A5FE-4186-A7D9-C07AE3E2A6A6}" type="pres">
      <dgm:prSet presAssocID="{32E45CAA-C207-4355-BF93-5A0A3D173AAA}" presName="Name35" presStyleLbl="parChTrans1D2" presStyleIdx="1" presStyleCnt="3"/>
      <dgm:spPr/>
    </dgm:pt>
    <dgm:pt modelId="{87D2625C-1514-4C57-BF9D-8B4E6D74B07C}" type="pres">
      <dgm:prSet presAssocID="{61C45F77-DF8E-4113-9417-1E8B168F332B}" presName="hierRoot2" presStyleCnt="0">
        <dgm:presLayoutVars>
          <dgm:hierBranch/>
        </dgm:presLayoutVars>
      </dgm:prSet>
      <dgm:spPr/>
    </dgm:pt>
    <dgm:pt modelId="{570AE04C-9C29-4DCF-B7B9-6A926B5A4245}" type="pres">
      <dgm:prSet presAssocID="{61C45F77-DF8E-4113-9417-1E8B168F332B}" presName="rootComposite" presStyleCnt="0"/>
      <dgm:spPr/>
    </dgm:pt>
    <dgm:pt modelId="{422F181C-1B09-4409-A54C-1F3B3C9707AA}" type="pres">
      <dgm:prSet presAssocID="{61C45F77-DF8E-4113-9417-1E8B168F332B}" presName="rootText" presStyleLbl="node2" presStyleIdx="1" presStyleCnt="3">
        <dgm:presLayoutVars>
          <dgm:chPref val="3"/>
        </dgm:presLayoutVars>
      </dgm:prSet>
      <dgm:spPr/>
    </dgm:pt>
    <dgm:pt modelId="{54725690-6F4E-4122-A707-D7850A55CD89}" type="pres">
      <dgm:prSet presAssocID="{61C45F77-DF8E-4113-9417-1E8B168F332B}" presName="rootConnector" presStyleLbl="node2" presStyleIdx="1" presStyleCnt="3"/>
      <dgm:spPr/>
    </dgm:pt>
    <dgm:pt modelId="{0FE8C60A-725A-47E9-82D0-C565BD134A1D}" type="pres">
      <dgm:prSet presAssocID="{61C45F77-DF8E-4113-9417-1E8B168F332B}" presName="hierChild4" presStyleCnt="0"/>
      <dgm:spPr/>
    </dgm:pt>
    <dgm:pt modelId="{FF6F63BE-E390-446D-9E2D-098B18DFBB96}" type="pres">
      <dgm:prSet presAssocID="{F4BB98A7-06F2-4C6C-8C7E-398BB823CDC7}" presName="Name35" presStyleLbl="parChTrans1D3" presStyleIdx="1" presStyleCnt="3"/>
      <dgm:spPr/>
    </dgm:pt>
    <dgm:pt modelId="{44F4DB6D-25E2-4458-9073-828D7659D5D8}" type="pres">
      <dgm:prSet presAssocID="{D639E0EA-1722-4354-A063-E85BF5656C27}" presName="hierRoot2" presStyleCnt="0">
        <dgm:presLayoutVars>
          <dgm:hierBranch val="r"/>
        </dgm:presLayoutVars>
      </dgm:prSet>
      <dgm:spPr/>
    </dgm:pt>
    <dgm:pt modelId="{C488FFD1-005C-4ED7-A010-0BD956416010}" type="pres">
      <dgm:prSet presAssocID="{D639E0EA-1722-4354-A063-E85BF5656C27}" presName="rootComposite" presStyleCnt="0"/>
      <dgm:spPr/>
    </dgm:pt>
    <dgm:pt modelId="{A0A0466B-3935-45CC-A06C-DAD11695BED0}" type="pres">
      <dgm:prSet presAssocID="{D639E0EA-1722-4354-A063-E85BF5656C27}" presName="rootText" presStyleLbl="node3" presStyleIdx="1" presStyleCnt="3">
        <dgm:presLayoutVars>
          <dgm:chPref val="3"/>
        </dgm:presLayoutVars>
      </dgm:prSet>
      <dgm:spPr/>
    </dgm:pt>
    <dgm:pt modelId="{85420FB6-76CA-496E-BFE4-78841AA01C58}" type="pres">
      <dgm:prSet presAssocID="{D639E0EA-1722-4354-A063-E85BF5656C27}" presName="rootConnector" presStyleLbl="node3" presStyleIdx="1" presStyleCnt="3"/>
      <dgm:spPr/>
    </dgm:pt>
    <dgm:pt modelId="{9562920B-0CEE-40C9-8BC4-AAC1E1C3BA83}" type="pres">
      <dgm:prSet presAssocID="{D639E0EA-1722-4354-A063-E85BF5656C27}" presName="hierChild4" presStyleCnt="0"/>
      <dgm:spPr/>
    </dgm:pt>
    <dgm:pt modelId="{D8E63F2E-0757-4767-9115-484C458B59A3}" type="pres">
      <dgm:prSet presAssocID="{D639E0EA-1722-4354-A063-E85BF5656C27}" presName="hierChild5" presStyleCnt="0"/>
      <dgm:spPr/>
    </dgm:pt>
    <dgm:pt modelId="{A65E7FB0-B1DC-47E6-B967-DB594ADC74D7}" type="pres">
      <dgm:prSet presAssocID="{61C45F77-DF8E-4113-9417-1E8B168F332B}" presName="hierChild5" presStyleCnt="0"/>
      <dgm:spPr/>
    </dgm:pt>
    <dgm:pt modelId="{09ECF1F6-B4F8-4997-B6B5-4C4D67DCF101}" type="pres">
      <dgm:prSet presAssocID="{7DBCCBC7-E57F-4751-A5B7-13B8561A0CAF}" presName="Name35" presStyleLbl="parChTrans1D2" presStyleIdx="2" presStyleCnt="3"/>
      <dgm:spPr/>
    </dgm:pt>
    <dgm:pt modelId="{4328AFEE-62A4-42FC-BB2B-327D5D703950}" type="pres">
      <dgm:prSet presAssocID="{C27E04F2-F460-4FB0-8FF8-BE16F9CA6498}" presName="hierRoot2" presStyleCnt="0">
        <dgm:presLayoutVars>
          <dgm:hierBranch/>
        </dgm:presLayoutVars>
      </dgm:prSet>
      <dgm:spPr/>
    </dgm:pt>
    <dgm:pt modelId="{46150B5A-CA06-4EDE-AE27-07E1DD8F3AE9}" type="pres">
      <dgm:prSet presAssocID="{C27E04F2-F460-4FB0-8FF8-BE16F9CA6498}" presName="rootComposite" presStyleCnt="0"/>
      <dgm:spPr/>
    </dgm:pt>
    <dgm:pt modelId="{D246BBE8-1147-4488-8C81-2C95B829C319}" type="pres">
      <dgm:prSet presAssocID="{C27E04F2-F460-4FB0-8FF8-BE16F9CA6498}" presName="rootText" presStyleLbl="node2" presStyleIdx="2" presStyleCnt="3">
        <dgm:presLayoutVars>
          <dgm:chPref val="3"/>
        </dgm:presLayoutVars>
      </dgm:prSet>
      <dgm:spPr/>
    </dgm:pt>
    <dgm:pt modelId="{3CF24443-72D8-4181-B428-8613223A8565}" type="pres">
      <dgm:prSet presAssocID="{C27E04F2-F460-4FB0-8FF8-BE16F9CA6498}" presName="rootConnector" presStyleLbl="node2" presStyleIdx="2" presStyleCnt="3"/>
      <dgm:spPr/>
    </dgm:pt>
    <dgm:pt modelId="{066FD993-D3F6-4A57-B2AC-71DDBA97548A}" type="pres">
      <dgm:prSet presAssocID="{C27E04F2-F460-4FB0-8FF8-BE16F9CA6498}" presName="hierChild4" presStyleCnt="0"/>
      <dgm:spPr/>
    </dgm:pt>
    <dgm:pt modelId="{38C9EEC6-64DC-45FA-9A5F-77E401CDDDD2}" type="pres">
      <dgm:prSet presAssocID="{43DCD7BD-4538-4454-87EE-1D6A9CFE41C4}" presName="Name35" presStyleLbl="parChTrans1D3" presStyleIdx="2" presStyleCnt="3"/>
      <dgm:spPr/>
    </dgm:pt>
    <dgm:pt modelId="{E6C99B93-0BB5-4E8A-A4C2-2BFF70D27F6E}" type="pres">
      <dgm:prSet presAssocID="{C2BFFF68-26ED-4BA3-A9D6-237DDD63A1DB}" presName="hierRoot2" presStyleCnt="0">
        <dgm:presLayoutVars>
          <dgm:hierBranch val="r"/>
        </dgm:presLayoutVars>
      </dgm:prSet>
      <dgm:spPr/>
    </dgm:pt>
    <dgm:pt modelId="{20805819-9050-4AAA-9B49-3C75F12EBD7C}" type="pres">
      <dgm:prSet presAssocID="{C2BFFF68-26ED-4BA3-A9D6-237DDD63A1DB}" presName="rootComposite" presStyleCnt="0"/>
      <dgm:spPr/>
    </dgm:pt>
    <dgm:pt modelId="{A53662C1-8BB4-44B3-A44D-84C1EDB141F9}" type="pres">
      <dgm:prSet presAssocID="{C2BFFF68-26ED-4BA3-A9D6-237DDD63A1DB}" presName="rootText" presStyleLbl="node3" presStyleIdx="2" presStyleCnt="3">
        <dgm:presLayoutVars>
          <dgm:chPref val="3"/>
        </dgm:presLayoutVars>
      </dgm:prSet>
      <dgm:spPr/>
    </dgm:pt>
    <dgm:pt modelId="{3462D161-421D-478D-B201-A1B1A57251FC}" type="pres">
      <dgm:prSet presAssocID="{C2BFFF68-26ED-4BA3-A9D6-237DDD63A1DB}" presName="rootConnector" presStyleLbl="node3" presStyleIdx="2" presStyleCnt="3"/>
      <dgm:spPr/>
    </dgm:pt>
    <dgm:pt modelId="{BA049947-70D9-46C9-9550-3E76A676B103}" type="pres">
      <dgm:prSet presAssocID="{C2BFFF68-26ED-4BA3-A9D6-237DDD63A1DB}" presName="hierChild4" presStyleCnt="0"/>
      <dgm:spPr/>
    </dgm:pt>
    <dgm:pt modelId="{BBC772C4-E3AF-48AE-B74D-C019AD799E58}" type="pres">
      <dgm:prSet presAssocID="{C2BFFF68-26ED-4BA3-A9D6-237DDD63A1DB}" presName="hierChild5" presStyleCnt="0"/>
      <dgm:spPr/>
    </dgm:pt>
    <dgm:pt modelId="{29C63D33-AC9A-4CBA-A6C3-01A9C6D5577A}" type="pres">
      <dgm:prSet presAssocID="{C27E04F2-F460-4FB0-8FF8-BE16F9CA6498}" presName="hierChild5" presStyleCnt="0"/>
      <dgm:spPr/>
    </dgm:pt>
    <dgm:pt modelId="{19E36D99-6274-44AA-A654-3E1974455C9B}" type="pres">
      <dgm:prSet presAssocID="{5C270388-F141-4195-B7FB-E9A21DDC5662}" presName="hierChild3" presStyleCnt="0"/>
      <dgm:spPr/>
    </dgm:pt>
  </dgm:ptLst>
  <dgm:cxnLst>
    <dgm:cxn modelId="{7B564447-D4D8-4457-9625-7ABAE66F8FEE}" type="presOf" srcId="{7DBCCBC7-E57F-4751-A5B7-13B8561A0CAF}" destId="{09ECF1F6-B4F8-4997-B6B5-4C4D67DCF101}" srcOrd="0" destOrd="0" presId="urn:microsoft.com/office/officeart/2005/8/layout/orgChart1"/>
    <dgm:cxn modelId="{D2A60C55-2C76-4183-A8F4-A817BE90CDE9}" type="presOf" srcId="{FF4E3936-5505-42E4-B7DB-BA3C9D75A428}" destId="{DBD5DBBD-6AC0-42A8-BF47-F459B5FB8E7D}" srcOrd="0" destOrd="0" presId="urn:microsoft.com/office/officeart/2005/8/layout/orgChart1"/>
    <dgm:cxn modelId="{5E8F9369-0032-4AE6-A6F0-96D6F466C9B5}" type="presOf" srcId="{C27E04F2-F460-4FB0-8FF8-BE16F9CA6498}" destId="{3CF24443-72D8-4181-B428-8613223A8565}" srcOrd="1" destOrd="0" presId="urn:microsoft.com/office/officeart/2005/8/layout/orgChart1"/>
    <dgm:cxn modelId="{292B75F1-1232-4C01-AEC8-7E8E075B67F0}" srcId="{5C270388-F141-4195-B7FB-E9A21DDC5662}" destId="{61C45F77-DF8E-4113-9417-1E8B168F332B}" srcOrd="1" destOrd="0" parTransId="{32E45CAA-C207-4355-BF93-5A0A3D173AAA}" sibTransId="{BECE0590-D92D-43EE-AF5E-47440529D3A4}"/>
    <dgm:cxn modelId="{DDE59E05-3377-49AC-A536-55BA77256329}" srcId="{FF4E3936-5505-42E4-B7DB-BA3C9D75A428}" destId="{546D1916-23AC-4CCC-987B-0CCE04C1B42A}" srcOrd="0" destOrd="0" parTransId="{859D8A11-B42B-44BC-AF6B-A751B8F2688C}" sibTransId="{641D0E5A-FB9E-498F-9C49-BF5CDD2C7F13}"/>
    <dgm:cxn modelId="{1E619F93-1357-4D3E-B212-91E276CC12F6}" type="presOf" srcId="{546D1916-23AC-4CCC-987B-0CCE04C1B42A}" destId="{72EDE631-B471-437F-AF58-E37CCF64589D}" srcOrd="0" destOrd="0" presId="urn:microsoft.com/office/officeart/2005/8/layout/orgChart1"/>
    <dgm:cxn modelId="{79EE6D8F-86F1-4BA8-B7A9-11CFC55A2948}" type="presOf" srcId="{C27E04F2-F460-4FB0-8FF8-BE16F9CA6498}" destId="{D246BBE8-1147-4488-8C81-2C95B829C319}" srcOrd="0" destOrd="0" presId="urn:microsoft.com/office/officeart/2005/8/layout/orgChart1"/>
    <dgm:cxn modelId="{D8DCE9B9-C6DF-413C-A8F1-BA83FFD6E35A}" type="presOf" srcId="{D639E0EA-1722-4354-A063-E85BF5656C27}" destId="{A0A0466B-3935-45CC-A06C-DAD11695BED0}" srcOrd="0" destOrd="0" presId="urn:microsoft.com/office/officeart/2005/8/layout/orgChart1"/>
    <dgm:cxn modelId="{1C9B95E2-6C9F-4B22-962F-2D9C2E0CC5DC}" type="presOf" srcId="{C2BFFF68-26ED-4BA3-A9D6-237DDD63A1DB}" destId="{3462D161-421D-478D-B201-A1B1A57251FC}" srcOrd="1" destOrd="0" presId="urn:microsoft.com/office/officeart/2005/8/layout/orgChart1"/>
    <dgm:cxn modelId="{91171EF6-8786-4699-9BF9-1DFF88BAB612}" type="presOf" srcId="{5C270388-F141-4195-B7FB-E9A21DDC5662}" destId="{5A2BA7D5-9CC8-4A18-BDAF-7308D2089510}" srcOrd="0" destOrd="0" presId="urn:microsoft.com/office/officeart/2005/8/layout/orgChart1"/>
    <dgm:cxn modelId="{51E1CC16-0EDD-411D-9BA4-C975EA0C7166}" type="presOf" srcId="{D639E0EA-1722-4354-A063-E85BF5656C27}" destId="{85420FB6-76CA-496E-BFE4-78841AA01C58}" srcOrd="1" destOrd="0" presId="urn:microsoft.com/office/officeart/2005/8/layout/orgChart1"/>
    <dgm:cxn modelId="{00783692-86F6-408C-A7B9-08C3FD247015}" type="presOf" srcId="{859D8A11-B42B-44BC-AF6B-A751B8F2688C}" destId="{2494714B-DADB-4E80-96EC-BA93BDA971FF}" srcOrd="0" destOrd="0" presId="urn:microsoft.com/office/officeart/2005/8/layout/orgChart1"/>
    <dgm:cxn modelId="{2F06D9E6-A0D5-49CC-8D18-2EF30CD763F2}" srcId="{C27E04F2-F460-4FB0-8FF8-BE16F9CA6498}" destId="{C2BFFF68-26ED-4BA3-A9D6-237DDD63A1DB}" srcOrd="0" destOrd="0" parTransId="{43DCD7BD-4538-4454-87EE-1D6A9CFE41C4}" sibTransId="{AE547EBF-0312-4484-B04D-F0D62E8C1BA3}"/>
    <dgm:cxn modelId="{371E6E59-1E9A-4F53-9CA0-E1751DD002C5}" srcId="{5C270388-F141-4195-B7FB-E9A21DDC5662}" destId="{C27E04F2-F460-4FB0-8FF8-BE16F9CA6498}" srcOrd="2" destOrd="0" parTransId="{7DBCCBC7-E57F-4751-A5B7-13B8561A0CAF}" sibTransId="{A979A2EF-207A-4D07-9E79-57EB2AD627C0}"/>
    <dgm:cxn modelId="{937369CF-C082-4D5A-966C-8F888AAFCA8B}" type="presOf" srcId="{FF4E3936-5505-42E4-B7DB-BA3C9D75A428}" destId="{A5F1C221-5AD7-4CB2-B980-5E5D0BCBB8E2}" srcOrd="1" destOrd="0" presId="urn:microsoft.com/office/officeart/2005/8/layout/orgChart1"/>
    <dgm:cxn modelId="{922CFEC2-5167-4C31-91CD-83A175636F0C}" type="presOf" srcId="{546D1916-23AC-4CCC-987B-0CCE04C1B42A}" destId="{820DBAA9-8905-4365-9CEC-5A3589F9C244}" srcOrd="1" destOrd="0" presId="urn:microsoft.com/office/officeart/2005/8/layout/orgChart1"/>
    <dgm:cxn modelId="{B69E9FFC-8C57-4572-A894-E886929BB80F}" type="presOf" srcId="{C2BFFF68-26ED-4BA3-A9D6-237DDD63A1DB}" destId="{A53662C1-8BB4-44B3-A44D-84C1EDB141F9}" srcOrd="0" destOrd="0" presId="urn:microsoft.com/office/officeart/2005/8/layout/orgChart1"/>
    <dgm:cxn modelId="{31631856-7F6E-4446-B250-A05903F9C05C}" type="presOf" srcId="{47774E9C-D5ED-4536-B71F-9975865AE30E}" destId="{93A0C879-44BA-4D44-B1B3-0EB30C794DC3}" srcOrd="0" destOrd="0" presId="urn:microsoft.com/office/officeart/2005/8/layout/orgChart1"/>
    <dgm:cxn modelId="{67071A2C-E265-4B0D-A069-57F748F89EFA}" srcId="{61C45F77-DF8E-4113-9417-1E8B168F332B}" destId="{D639E0EA-1722-4354-A063-E85BF5656C27}" srcOrd="0" destOrd="0" parTransId="{F4BB98A7-06F2-4C6C-8C7E-398BB823CDC7}" sibTransId="{ED1144EF-4A4E-40E4-A7D6-0F5294FB5BBB}"/>
    <dgm:cxn modelId="{11304EC2-27F0-43ED-A29A-2F63F8E98F14}" type="presOf" srcId="{32E45CAA-C207-4355-BF93-5A0A3D173AAA}" destId="{C8795357-A5FE-4186-A7D9-C07AE3E2A6A6}" srcOrd="0" destOrd="0" presId="urn:microsoft.com/office/officeart/2005/8/layout/orgChart1"/>
    <dgm:cxn modelId="{00EB8319-4039-4B51-A7F7-0BB2D331E19D}" srcId="{C353BB53-360D-4FE1-BCE8-76F3D15D03DB}" destId="{5C270388-F141-4195-B7FB-E9A21DDC5662}" srcOrd="0" destOrd="0" parTransId="{95FB7887-C2C3-4B88-9E2E-F16CCB5921A9}" sibTransId="{6CCF0F0A-F149-44BA-8D61-2009049CE333}"/>
    <dgm:cxn modelId="{BE539E34-F636-46AB-B86C-2F7BA8DCB194}" type="presOf" srcId="{61C45F77-DF8E-4113-9417-1E8B168F332B}" destId="{54725690-6F4E-4122-A707-D7850A55CD89}" srcOrd="1" destOrd="0" presId="urn:microsoft.com/office/officeart/2005/8/layout/orgChart1"/>
    <dgm:cxn modelId="{CA04AAFD-99D4-4DD8-AABF-227B0F740D64}" type="presOf" srcId="{F4BB98A7-06F2-4C6C-8C7E-398BB823CDC7}" destId="{FF6F63BE-E390-446D-9E2D-098B18DFBB96}" srcOrd="0" destOrd="0" presId="urn:microsoft.com/office/officeart/2005/8/layout/orgChart1"/>
    <dgm:cxn modelId="{9B2B5D13-8A03-41C7-A100-F0AF94D6F371}" type="presOf" srcId="{C353BB53-360D-4FE1-BCE8-76F3D15D03DB}" destId="{BC636902-9E3E-479D-97E3-5FAD85ACB48F}" srcOrd="0" destOrd="0" presId="urn:microsoft.com/office/officeart/2005/8/layout/orgChart1"/>
    <dgm:cxn modelId="{46AADE83-254B-41A9-8359-402DB6B64D22}" srcId="{5C270388-F141-4195-B7FB-E9A21DDC5662}" destId="{FF4E3936-5505-42E4-B7DB-BA3C9D75A428}" srcOrd="0" destOrd="0" parTransId="{47774E9C-D5ED-4536-B71F-9975865AE30E}" sibTransId="{470CF6D6-E534-4CBE-8B02-5B5DCA0D7234}"/>
    <dgm:cxn modelId="{A43A8A2C-2EEB-4A4D-8568-3D675BDCD8D6}" type="presOf" srcId="{5C270388-F141-4195-B7FB-E9A21DDC5662}" destId="{5D39CEC7-9454-48E7-947B-79F923F7691C}" srcOrd="1" destOrd="0" presId="urn:microsoft.com/office/officeart/2005/8/layout/orgChart1"/>
    <dgm:cxn modelId="{B1E14BD3-D2CA-41EA-B9B8-BF9982187817}" type="presOf" srcId="{43DCD7BD-4538-4454-87EE-1D6A9CFE41C4}" destId="{38C9EEC6-64DC-45FA-9A5F-77E401CDDDD2}" srcOrd="0" destOrd="0" presId="urn:microsoft.com/office/officeart/2005/8/layout/orgChart1"/>
    <dgm:cxn modelId="{6D0A31E9-1C63-42D2-A562-7940F870B1F1}" type="presOf" srcId="{61C45F77-DF8E-4113-9417-1E8B168F332B}" destId="{422F181C-1B09-4409-A54C-1F3B3C9707AA}" srcOrd="0" destOrd="0" presId="urn:microsoft.com/office/officeart/2005/8/layout/orgChart1"/>
    <dgm:cxn modelId="{184EBBFA-A773-4F56-94F5-00154DBA3671}" type="presParOf" srcId="{BC636902-9E3E-479D-97E3-5FAD85ACB48F}" destId="{79270B84-FC3C-486E-B318-69EA99E50566}" srcOrd="0" destOrd="0" presId="urn:microsoft.com/office/officeart/2005/8/layout/orgChart1"/>
    <dgm:cxn modelId="{5BBFE525-A2C5-429D-8C2C-891F2CDF860D}" type="presParOf" srcId="{79270B84-FC3C-486E-B318-69EA99E50566}" destId="{6F717F95-6F8A-4D0D-BE61-9A5389F13E76}" srcOrd="0" destOrd="0" presId="urn:microsoft.com/office/officeart/2005/8/layout/orgChart1"/>
    <dgm:cxn modelId="{4B3FA2A7-9605-4841-BDAF-A68F6038A1ED}" type="presParOf" srcId="{6F717F95-6F8A-4D0D-BE61-9A5389F13E76}" destId="{5A2BA7D5-9CC8-4A18-BDAF-7308D2089510}" srcOrd="0" destOrd="0" presId="urn:microsoft.com/office/officeart/2005/8/layout/orgChart1"/>
    <dgm:cxn modelId="{B0E8AB06-BF9E-458F-8B4D-3598572C6EFE}" type="presParOf" srcId="{6F717F95-6F8A-4D0D-BE61-9A5389F13E76}" destId="{5D39CEC7-9454-48E7-947B-79F923F7691C}" srcOrd="1" destOrd="0" presId="urn:microsoft.com/office/officeart/2005/8/layout/orgChart1"/>
    <dgm:cxn modelId="{82C82DD3-7855-4CA2-A01B-13B487D12181}" type="presParOf" srcId="{79270B84-FC3C-486E-B318-69EA99E50566}" destId="{CCF9258E-D02A-42BD-ACA0-CB525D0AFE09}" srcOrd="1" destOrd="0" presId="urn:microsoft.com/office/officeart/2005/8/layout/orgChart1"/>
    <dgm:cxn modelId="{11910F32-A5D2-49C7-A5D4-FE86E2FA7D1D}" type="presParOf" srcId="{CCF9258E-D02A-42BD-ACA0-CB525D0AFE09}" destId="{93A0C879-44BA-4D44-B1B3-0EB30C794DC3}" srcOrd="0" destOrd="0" presId="urn:microsoft.com/office/officeart/2005/8/layout/orgChart1"/>
    <dgm:cxn modelId="{89630D44-8FD8-4B05-BD40-A3B1162C7052}" type="presParOf" srcId="{CCF9258E-D02A-42BD-ACA0-CB525D0AFE09}" destId="{D795D8A3-EC38-4FEC-9989-0F1A757AA88B}" srcOrd="1" destOrd="0" presId="urn:microsoft.com/office/officeart/2005/8/layout/orgChart1"/>
    <dgm:cxn modelId="{4153C580-D71D-4958-A511-4AE672BCCAAA}" type="presParOf" srcId="{D795D8A3-EC38-4FEC-9989-0F1A757AA88B}" destId="{E6C82D05-3308-4E87-93DE-41FBCA250C74}" srcOrd="0" destOrd="0" presId="urn:microsoft.com/office/officeart/2005/8/layout/orgChart1"/>
    <dgm:cxn modelId="{316B25EE-CF8A-4B07-8D8D-8754FCEA688F}" type="presParOf" srcId="{E6C82D05-3308-4E87-93DE-41FBCA250C74}" destId="{DBD5DBBD-6AC0-42A8-BF47-F459B5FB8E7D}" srcOrd="0" destOrd="0" presId="urn:microsoft.com/office/officeart/2005/8/layout/orgChart1"/>
    <dgm:cxn modelId="{1E061EBA-9D9D-4CC0-AD11-5F22D27B9A92}" type="presParOf" srcId="{E6C82D05-3308-4E87-93DE-41FBCA250C74}" destId="{A5F1C221-5AD7-4CB2-B980-5E5D0BCBB8E2}" srcOrd="1" destOrd="0" presId="urn:microsoft.com/office/officeart/2005/8/layout/orgChart1"/>
    <dgm:cxn modelId="{4CCF17DC-2D6A-4087-9A6B-94F5C7073140}" type="presParOf" srcId="{D795D8A3-EC38-4FEC-9989-0F1A757AA88B}" destId="{DF61E1E8-0651-4F94-BE5D-B1CD0B563F81}" srcOrd="1" destOrd="0" presId="urn:microsoft.com/office/officeart/2005/8/layout/orgChart1"/>
    <dgm:cxn modelId="{D630C90F-DEAF-40C1-92AA-8F655AD56CB8}" type="presParOf" srcId="{DF61E1E8-0651-4F94-BE5D-B1CD0B563F81}" destId="{2494714B-DADB-4E80-96EC-BA93BDA971FF}" srcOrd="0" destOrd="0" presId="urn:microsoft.com/office/officeart/2005/8/layout/orgChart1"/>
    <dgm:cxn modelId="{FBE1E660-A3D8-4F5F-A03D-84819FAE5774}" type="presParOf" srcId="{DF61E1E8-0651-4F94-BE5D-B1CD0B563F81}" destId="{67672CAF-7C99-4F3C-8A3F-0A9F80939F5A}" srcOrd="1" destOrd="0" presId="urn:microsoft.com/office/officeart/2005/8/layout/orgChart1"/>
    <dgm:cxn modelId="{21BD9391-4976-4441-9130-D81D9A0A66AE}" type="presParOf" srcId="{67672CAF-7C99-4F3C-8A3F-0A9F80939F5A}" destId="{1FC0285D-29A5-4165-BF75-BB1A625D5D8E}" srcOrd="0" destOrd="0" presId="urn:microsoft.com/office/officeart/2005/8/layout/orgChart1"/>
    <dgm:cxn modelId="{4EC2902A-16B9-4EC8-BFD1-DB9F9B389CF0}" type="presParOf" srcId="{1FC0285D-29A5-4165-BF75-BB1A625D5D8E}" destId="{72EDE631-B471-437F-AF58-E37CCF64589D}" srcOrd="0" destOrd="0" presId="urn:microsoft.com/office/officeart/2005/8/layout/orgChart1"/>
    <dgm:cxn modelId="{E9E093AD-9AD6-4013-9BAC-FAC38AF7B8F2}" type="presParOf" srcId="{1FC0285D-29A5-4165-BF75-BB1A625D5D8E}" destId="{820DBAA9-8905-4365-9CEC-5A3589F9C244}" srcOrd="1" destOrd="0" presId="urn:microsoft.com/office/officeart/2005/8/layout/orgChart1"/>
    <dgm:cxn modelId="{01D3DADF-C2C9-47A5-9DFD-D17B5368FA7D}" type="presParOf" srcId="{67672CAF-7C99-4F3C-8A3F-0A9F80939F5A}" destId="{AD5F76F5-2CAC-4D9D-99FA-64820790769E}" srcOrd="1" destOrd="0" presId="urn:microsoft.com/office/officeart/2005/8/layout/orgChart1"/>
    <dgm:cxn modelId="{6E94180D-D13C-463A-85CA-10F3CA710F73}" type="presParOf" srcId="{67672CAF-7C99-4F3C-8A3F-0A9F80939F5A}" destId="{180B808D-4053-4F84-B688-B6B2CDB3C309}" srcOrd="2" destOrd="0" presId="urn:microsoft.com/office/officeart/2005/8/layout/orgChart1"/>
    <dgm:cxn modelId="{776709FB-2DF4-43D9-94F0-408BC45F8F0D}" type="presParOf" srcId="{D795D8A3-EC38-4FEC-9989-0F1A757AA88B}" destId="{D8034464-B022-4B76-B158-A2D38C05320E}" srcOrd="2" destOrd="0" presId="urn:microsoft.com/office/officeart/2005/8/layout/orgChart1"/>
    <dgm:cxn modelId="{8CFDEF2A-000F-412B-94AD-49AE0119EF21}" type="presParOf" srcId="{CCF9258E-D02A-42BD-ACA0-CB525D0AFE09}" destId="{C8795357-A5FE-4186-A7D9-C07AE3E2A6A6}" srcOrd="2" destOrd="0" presId="urn:microsoft.com/office/officeart/2005/8/layout/orgChart1"/>
    <dgm:cxn modelId="{CE84F742-D199-4260-A768-42D678C18792}" type="presParOf" srcId="{CCF9258E-D02A-42BD-ACA0-CB525D0AFE09}" destId="{87D2625C-1514-4C57-BF9D-8B4E6D74B07C}" srcOrd="3" destOrd="0" presId="urn:microsoft.com/office/officeart/2005/8/layout/orgChart1"/>
    <dgm:cxn modelId="{3C59267A-F2DF-4534-AD5D-DBCA946D0BA4}" type="presParOf" srcId="{87D2625C-1514-4C57-BF9D-8B4E6D74B07C}" destId="{570AE04C-9C29-4DCF-B7B9-6A926B5A4245}" srcOrd="0" destOrd="0" presId="urn:microsoft.com/office/officeart/2005/8/layout/orgChart1"/>
    <dgm:cxn modelId="{48DD4353-77EA-4B96-90E2-643603E7D42D}" type="presParOf" srcId="{570AE04C-9C29-4DCF-B7B9-6A926B5A4245}" destId="{422F181C-1B09-4409-A54C-1F3B3C9707AA}" srcOrd="0" destOrd="0" presId="urn:microsoft.com/office/officeart/2005/8/layout/orgChart1"/>
    <dgm:cxn modelId="{E9F8B72E-FCB7-43F2-933D-A8A216223886}" type="presParOf" srcId="{570AE04C-9C29-4DCF-B7B9-6A926B5A4245}" destId="{54725690-6F4E-4122-A707-D7850A55CD89}" srcOrd="1" destOrd="0" presId="urn:microsoft.com/office/officeart/2005/8/layout/orgChart1"/>
    <dgm:cxn modelId="{DA95FDC2-071B-40B7-A9AE-691887807F48}" type="presParOf" srcId="{87D2625C-1514-4C57-BF9D-8B4E6D74B07C}" destId="{0FE8C60A-725A-47E9-82D0-C565BD134A1D}" srcOrd="1" destOrd="0" presId="urn:microsoft.com/office/officeart/2005/8/layout/orgChart1"/>
    <dgm:cxn modelId="{72348E29-3A4C-45C8-A368-43B1C2BC6F7E}" type="presParOf" srcId="{0FE8C60A-725A-47E9-82D0-C565BD134A1D}" destId="{FF6F63BE-E390-446D-9E2D-098B18DFBB96}" srcOrd="0" destOrd="0" presId="urn:microsoft.com/office/officeart/2005/8/layout/orgChart1"/>
    <dgm:cxn modelId="{9CA9F206-5014-495E-9055-78929A39DC4B}" type="presParOf" srcId="{0FE8C60A-725A-47E9-82D0-C565BD134A1D}" destId="{44F4DB6D-25E2-4458-9073-828D7659D5D8}" srcOrd="1" destOrd="0" presId="urn:microsoft.com/office/officeart/2005/8/layout/orgChart1"/>
    <dgm:cxn modelId="{E4E1D34E-A2FF-4361-902E-64098584109D}" type="presParOf" srcId="{44F4DB6D-25E2-4458-9073-828D7659D5D8}" destId="{C488FFD1-005C-4ED7-A010-0BD956416010}" srcOrd="0" destOrd="0" presId="urn:microsoft.com/office/officeart/2005/8/layout/orgChart1"/>
    <dgm:cxn modelId="{C5DAD187-1DBB-4A81-9988-1F383E0A5EA4}" type="presParOf" srcId="{C488FFD1-005C-4ED7-A010-0BD956416010}" destId="{A0A0466B-3935-45CC-A06C-DAD11695BED0}" srcOrd="0" destOrd="0" presId="urn:microsoft.com/office/officeart/2005/8/layout/orgChart1"/>
    <dgm:cxn modelId="{FFA6CCFC-2866-401D-96EB-50768EAF0DAF}" type="presParOf" srcId="{C488FFD1-005C-4ED7-A010-0BD956416010}" destId="{85420FB6-76CA-496E-BFE4-78841AA01C58}" srcOrd="1" destOrd="0" presId="urn:microsoft.com/office/officeart/2005/8/layout/orgChart1"/>
    <dgm:cxn modelId="{D7FC13D7-B485-4A6C-994A-BE844418C994}" type="presParOf" srcId="{44F4DB6D-25E2-4458-9073-828D7659D5D8}" destId="{9562920B-0CEE-40C9-8BC4-AAC1E1C3BA83}" srcOrd="1" destOrd="0" presId="urn:microsoft.com/office/officeart/2005/8/layout/orgChart1"/>
    <dgm:cxn modelId="{79596580-ADD5-4C66-A197-ECE3DE48C4FA}" type="presParOf" srcId="{44F4DB6D-25E2-4458-9073-828D7659D5D8}" destId="{D8E63F2E-0757-4767-9115-484C458B59A3}" srcOrd="2" destOrd="0" presId="urn:microsoft.com/office/officeart/2005/8/layout/orgChart1"/>
    <dgm:cxn modelId="{F8653941-0FB6-4384-A718-239BAF82964C}" type="presParOf" srcId="{87D2625C-1514-4C57-BF9D-8B4E6D74B07C}" destId="{A65E7FB0-B1DC-47E6-B967-DB594ADC74D7}" srcOrd="2" destOrd="0" presId="urn:microsoft.com/office/officeart/2005/8/layout/orgChart1"/>
    <dgm:cxn modelId="{AC1DF555-2630-4416-8755-41C3B4D6BFCB}" type="presParOf" srcId="{CCF9258E-D02A-42BD-ACA0-CB525D0AFE09}" destId="{09ECF1F6-B4F8-4997-B6B5-4C4D67DCF101}" srcOrd="4" destOrd="0" presId="urn:microsoft.com/office/officeart/2005/8/layout/orgChart1"/>
    <dgm:cxn modelId="{3A738971-8E60-4105-99E9-5AE28751D365}" type="presParOf" srcId="{CCF9258E-D02A-42BD-ACA0-CB525D0AFE09}" destId="{4328AFEE-62A4-42FC-BB2B-327D5D703950}" srcOrd="5" destOrd="0" presId="urn:microsoft.com/office/officeart/2005/8/layout/orgChart1"/>
    <dgm:cxn modelId="{44F7D547-AE99-4A1A-90DB-04A371EB92C3}" type="presParOf" srcId="{4328AFEE-62A4-42FC-BB2B-327D5D703950}" destId="{46150B5A-CA06-4EDE-AE27-07E1DD8F3AE9}" srcOrd="0" destOrd="0" presId="urn:microsoft.com/office/officeart/2005/8/layout/orgChart1"/>
    <dgm:cxn modelId="{70B249C7-040B-4C41-85F8-64DC769D1997}" type="presParOf" srcId="{46150B5A-CA06-4EDE-AE27-07E1DD8F3AE9}" destId="{D246BBE8-1147-4488-8C81-2C95B829C319}" srcOrd="0" destOrd="0" presId="urn:microsoft.com/office/officeart/2005/8/layout/orgChart1"/>
    <dgm:cxn modelId="{9AD9A192-A9CA-450B-A3B1-979B27585F44}" type="presParOf" srcId="{46150B5A-CA06-4EDE-AE27-07E1DD8F3AE9}" destId="{3CF24443-72D8-4181-B428-8613223A8565}" srcOrd="1" destOrd="0" presId="urn:microsoft.com/office/officeart/2005/8/layout/orgChart1"/>
    <dgm:cxn modelId="{842A4DD6-33C7-40C1-BEE4-AD3DD3FD7103}" type="presParOf" srcId="{4328AFEE-62A4-42FC-BB2B-327D5D703950}" destId="{066FD993-D3F6-4A57-B2AC-71DDBA97548A}" srcOrd="1" destOrd="0" presId="urn:microsoft.com/office/officeart/2005/8/layout/orgChart1"/>
    <dgm:cxn modelId="{5FB65682-5106-4236-8881-6094864ECD08}" type="presParOf" srcId="{066FD993-D3F6-4A57-B2AC-71DDBA97548A}" destId="{38C9EEC6-64DC-45FA-9A5F-77E401CDDDD2}" srcOrd="0" destOrd="0" presId="urn:microsoft.com/office/officeart/2005/8/layout/orgChart1"/>
    <dgm:cxn modelId="{15E3E12E-2C95-4639-9614-CF0D338F4C91}" type="presParOf" srcId="{066FD993-D3F6-4A57-B2AC-71DDBA97548A}" destId="{E6C99B93-0BB5-4E8A-A4C2-2BFF70D27F6E}" srcOrd="1" destOrd="0" presId="urn:microsoft.com/office/officeart/2005/8/layout/orgChart1"/>
    <dgm:cxn modelId="{0CFBC5FE-B76F-4E4E-A22E-DA19D9B5DBEC}" type="presParOf" srcId="{E6C99B93-0BB5-4E8A-A4C2-2BFF70D27F6E}" destId="{20805819-9050-4AAA-9B49-3C75F12EBD7C}" srcOrd="0" destOrd="0" presId="urn:microsoft.com/office/officeart/2005/8/layout/orgChart1"/>
    <dgm:cxn modelId="{2C6B70FA-2CCE-4806-BFFC-ABEBC45E45F3}" type="presParOf" srcId="{20805819-9050-4AAA-9B49-3C75F12EBD7C}" destId="{A53662C1-8BB4-44B3-A44D-84C1EDB141F9}" srcOrd="0" destOrd="0" presId="urn:microsoft.com/office/officeart/2005/8/layout/orgChart1"/>
    <dgm:cxn modelId="{2CA29ADA-8EFD-4469-BB0F-18B6E34A0DF2}" type="presParOf" srcId="{20805819-9050-4AAA-9B49-3C75F12EBD7C}" destId="{3462D161-421D-478D-B201-A1B1A57251FC}" srcOrd="1" destOrd="0" presId="urn:microsoft.com/office/officeart/2005/8/layout/orgChart1"/>
    <dgm:cxn modelId="{317D9C2E-A8B4-4011-8176-7AE49B229177}" type="presParOf" srcId="{E6C99B93-0BB5-4E8A-A4C2-2BFF70D27F6E}" destId="{BA049947-70D9-46C9-9550-3E76A676B103}" srcOrd="1" destOrd="0" presId="urn:microsoft.com/office/officeart/2005/8/layout/orgChart1"/>
    <dgm:cxn modelId="{3095E516-E4D5-4AFF-8FA3-2A576BD18AA6}" type="presParOf" srcId="{E6C99B93-0BB5-4E8A-A4C2-2BFF70D27F6E}" destId="{BBC772C4-E3AF-48AE-B74D-C019AD799E58}" srcOrd="2" destOrd="0" presId="urn:microsoft.com/office/officeart/2005/8/layout/orgChart1"/>
    <dgm:cxn modelId="{3201C3AF-8742-4D72-872C-9BF4B4812CD6}" type="presParOf" srcId="{4328AFEE-62A4-42FC-BB2B-327D5D703950}" destId="{29C63D33-AC9A-4CBA-A6C3-01A9C6D5577A}" srcOrd="2" destOrd="0" presId="urn:microsoft.com/office/officeart/2005/8/layout/orgChart1"/>
    <dgm:cxn modelId="{B0BB2D5A-8D66-4CC4-9799-79E6FE0D0AB9}" type="presParOf" srcId="{79270B84-FC3C-486E-B318-69EA99E50566}" destId="{19E36D99-6274-44AA-A654-3E1974455C9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4"/>
                    <a:ext cx="2919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312 h 504"/>
                        <a:gd name="T2" fmla="*/ 544 w 2736"/>
                        <a:gd name="T3" fmla="*/ 104 h 504"/>
                        <a:gd name="T4" fmla="*/ 1119 w 2736"/>
                        <a:gd name="T5" fmla="*/ 15 h 504"/>
                        <a:gd name="T6" fmla="*/ 1724 w 2736"/>
                        <a:gd name="T7" fmla="*/ 15 h 504"/>
                        <a:gd name="T8" fmla="*/ 1714 w 2736"/>
                        <a:gd name="T9" fmla="*/ 64 h 504"/>
                        <a:gd name="T10" fmla="*/ 1112 w 2736"/>
                        <a:gd name="T11" fmla="*/ 64 h 504"/>
                        <a:gd name="T12" fmla="*/ 412 w 2736"/>
                        <a:gd name="T13" fmla="*/ 181 h 504"/>
                        <a:gd name="T14" fmla="*/ 0 w 2736"/>
                        <a:gd name="T15" fmla="*/ 31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50"/>
                      <a:ext cx="925" cy="490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4 w 1769"/>
                        <a:gd name="T3" fmla="*/ 35 h 791"/>
                        <a:gd name="T4" fmla="*/ 605 w 1769"/>
                        <a:gd name="T5" fmla="*/ 124 h 791"/>
                        <a:gd name="T6" fmla="*/ 842 w 1769"/>
                        <a:gd name="T7" fmla="*/ 268 h 791"/>
                        <a:gd name="T8" fmla="*/ 918 w 1769"/>
                        <a:gd name="T9" fmla="*/ 377 h 791"/>
                        <a:gd name="T10" fmla="*/ 883 w 1769"/>
                        <a:gd name="T11" fmla="*/ 488 h 791"/>
                        <a:gd name="T12" fmla="*/ 831 w 1769"/>
                        <a:gd name="T13" fmla="*/ 392 h 791"/>
                        <a:gd name="T14" fmla="*/ 726 w 1769"/>
                        <a:gd name="T15" fmla="*/ 281 h 791"/>
                        <a:gd name="T16" fmla="*/ 580 w 1769"/>
                        <a:gd name="T17" fmla="*/ 183 h 791"/>
                        <a:gd name="T18" fmla="*/ 304 w 1769"/>
                        <a:gd name="T19" fmla="*/ 94 h 791"/>
                        <a:gd name="T20" fmla="*/ 0 w 1769"/>
                        <a:gd name="T21" fmla="*/ 47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4" cy="347"/>
                    </a:xfrm>
                    <a:custGeom>
                      <a:avLst/>
                      <a:gdLst>
                        <a:gd name="T0" fmla="*/ 0 w 2736"/>
                        <a:gd name="T1" fmla="*/ 347 h 504"/>
                        <a:gd name="T2" fmla="*/ 573 w 2736"/>
                        <a:gd name="T3" fmla="*/ 116 h 504"/>
                        <a:gd name="T4" fmla="*/ 1178 w 2736"/>
                        <a:gd name="T5" fmla="*/ 17 h 504"/>
                        <a:gd name="T6" fmla="*/ 1814 w 2736"/>
                        <a:gd name="T7" fmla="*/ 17 h 504"/>
                        <a:gd name="T8" fmla="*/ 1803 w 2736"/>
                        <a:gd name="T9" fmla="*/ 71 h 504"/>
                        <a:gd name="T10" fmla="*/ 1170 w 2736"/>
                        <a:gd name="T11" fmla="*/ 71 h 504"/>
                        <a:gd name="T12" fmla="*/ 434 w 2736"/>
                        <a:gd name="T13" fmla="*/ 201 h 504"/>
                        <a:gd name="T14" fmla="*/ 0 w 2736"/>
                        <a:gd name="T15" fmla="*/ 34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>
                        <a:gd name="T0" fmla="*/ 3 w 1769"/>
                        <a:gd name="T1" fmla="*/ 6 h 791"/>
                        <a:gd name="T2" fmla="*/ 267 w 1769"/>
                        <a:gd name="T3" fmla="*/ 39 h 791"/>
                        <a:gd name="T4" fmla="*/ 637 w 1769"/>
                        <a:gd name="T5" fmla="*/ 138 h 791"/>
                        <a:gd name="T6" fmla="*/ 887 w 1769"/>
                        <a:gd name="T7" fmla="*/ 298 h 791"/>
                        <a:gd name="T8" fmla="*/ 967 w 1769"/>
                        <a:gd name="T9" fmla="*/ 420 h 791"/>
                        <a:gd name="T10" fmla="*/ 930 w 1769"/>
                        <a:gd name="T11" fmla="*/ 542 h 791"/>
                        <a:gd name="T12" fmla="*/ 875 w 1769"/>
                        <a:gd name="T13" fmla="*/ 435 h 791"/>
                        <a:gd name="T14" fmla="*/ 765 w 1769"/>
                        <a:gd name="T15" fmla="*/ 313 h 791"/>
                        <a:gd name="T16" fmla="*/ 611 w 1769"/>
                        <a:gd name="T17" fmla="*/ 204 h 791"/>
                        <a:gd name="T18" fmla="*/ 320 w 1769"/>
                        <a:gd name="T19" fmla="*/ 105 h 791"/>
                        <a:gd name="T20" fmla="*/ 0 w 1769"/>
                        <a:gd name="T21" fmla="*/ 52 h 791"/>
                        <a:gd name="T22" fmla="*/ 3 w 1769"/>
                        <a:gd name="T23" fmla="*/ 6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304 h 504"/>
                        <a:gd name="T2" fmla="*/ 548 w 2736"/>
                        <a:gd name="T3" fmla="*/ 101 h 504"/>
                        <a:gd name="T4" fmla="*/ 1127 w 2736"/>
                        <a:gd name="T5" fmla="*/ 14 h 504"/>
                        <a:gd name="T6" fmla="*/ 1736 w 2736"/>
                        <a:gd name="T7" fmla="*/ 14 h 504"/>
                        <a:gd name="T8" fmla="*/ 1726 w 2736"/>
                        <a:gd name="T9" fmla="*/ 62 h 504"/>
                        <a:gd name="T10" fmla="*/ 1119 w 2736"/>
                        <a:gd name="T11" fmla="*/ 62 h 504"/>
                        <a:gd name="T12" fmla="*/ 415 w 2736"/>
                        <a:gd name="T13" fmla="*/ 176 h 504"/>
                        <a:gd name="T14" fmla="*/ 0 w 2736"/>
                        <a:gd name="T15" fmla="*/ 3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6 w 1769"/>
                        <a:gd name="T3" fmla="*/ 34 h 791"/>
                        <a:gd name="T4" fmla="*/ 610 w 1769"/>
                        <a:gd name="T5" fmla="*/ 120 h 791"/>
                        <a:gd name="T6" fmla="*/ 849 w 1769"/>
                        <a:gd name="T7" fmla="*/ 260 h 791"/>
                        <a:gd name="T8" fmla="*/ 925 w 1769"/>
                        <a:gd name="T9" fmla="*/ 366 h 791"/>
                        <a:gd name="T10" fmla="*/ 890 w 1769"/>
                        <a:gd name="T11" fmla="*/ 474 h 791"/>
                        <a:gd name="T12" fmla="*/ 837 w 1769"/>
                        <a:gd name="T13" fmla="*/ 380 h 791"/>
                        <a:gd name="T14" fmla="*/ 732 w 1769"/>
                        <a:gd name="T15" fmla="*/ 273 h 791"/>
                        <a:gd name="T16" fmla="*/ 584 w 1769"/>
                        <a:gd name="T17" fmla="*/ 178 h 791"/>
                        <a:gd name="T18" fmla="*/ 306 w 1769"/>
                        <a:gd name="T19" fmla="*/ 91 h 791"/>
                        <a:gd name="T20" fmla="*/ 0 w 1769"/>
                        <a:gd name="T21" fmla="*/ 46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335 h 504"/>
                        <a:gd name="T2" fmla="*/ 530 w 2736"/>
                        <a:gd name="T3" fmla="*/ 112 h 504"/>
                        <a:gd name="T4" fmla="*/ 1089 w 2736"/>
                        <a:gd name="T5" fmla="*/ 16 h 504"/>
                        <a:gd name="T6" fmla="*/ 1677 w 2736"/>
                        <a:gd name="T7" fmla="*/ 16 h 504"/>
                        <a:gd name="T8" fmla="*/ 1667 w 2736"/>
                        <a:gd name="T9" fmla="*/ 68 h 504"/>
                        <a:gd name="T10" fmla="*/ 1081 w 2736"/>
                        <a:gd name="T11" fmla="*/ 68 h 504"/>
                        <a:gd name="T12" fmla="*/ 401 w 2736"/>
                        <a:gd name="T13" fmla="*/ 194 h 504"/>
                        <a:gd name="T14" fmla="*/ 0 w 2736"/>
                        <a:gd name="T15" fmla="*/ 33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47 w 1769"/>
                        <a:gd name="T3" fmla="*/ 37 h 791"/>
                        <a:gd name="T4" fmla="*/ 589 w 1769"/>
                        <a:gd name="T5" fmla="*/ 133 h 791"/>
                        <a:gd name="T6" fmla="*/ 821 w 1769"/>
                        <a:gd name="T7" fmla="*/ 287 h 791"/>
                        <a:gd name="T8" fmla="*/ 894 w 1769"/>
                        <a:gd name="T9" fmla="*/ 405 h 791"/>
                        <a:gd name="T10" fmla="*/ 860 w 1769"/>
                        <a:gd name="T11" fmla="*/ 523 h 791"/>
                        <a:gd name="T12" fmla="*/ 809 w 1769"/>
                        <a:gd name="T13" fmla="*/ 420 h 791"/>
                        <a:gd name="T14" fmla="*/ 707 w 1769"/>
                        <a:gd name="T15" fmla="*/ 302 h 791"/>
                        <a:gd name="T16" fmla="*/ 565 w 1769"/>
                        <a:gd name="T17" fmla="*/ 197 h 791"/>
                        <a:gd name="T18" fmla="*/ 296 w 1769"/>
                        <a:gd name="T19" fmla="*/ 101 h 791"/>
                        <a:gd name="T20" fmla="*/ 0 w 1769"/>
                        <a:gd name="T21" fmla="*/ 51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312 h 504"/>
                        <a:gd name="T2" fmla="*/ 488 w 2736"/>
                        <a:gd name="T3" fmla="*/ 104 h 504"/>
                        <a:gd name="T4" fmla="*/ 1003 w 2736"/>
                        <a:gd name="T5" fmla="*/ 15 h 504"/>
                        <a:gd name="T6" fmla="*/ 1545 w 2736"/>
                        <a:gd name="T7" fmla="*/ 15 h 504"/>
                        <a:gd name="T8" fmla="*/ 1536 w 2736"/>
                        <a:gd name="T9" fmla="*/ 64 h 504"/>
                        <a:gd name="T10" fmla="*/ 996 w 2736"/>
                        <a:gd name="T11" fmla="*/ 64 h 504"/>
                        <a:gd name="T12" fmla="*/ 369 w 2736"/>
                        <a:gd name="T13" fmla="*/ 181 h 504"/>
                        <a:gd name="T14" fmla="*/ 0 w 2736"/>
                        <a:gd name="T15" fmla="*/ 31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>
                        <a:gd name="T0" fmla="*/ 2 w 1769"/>
                        <a:gd name="T1" fmla="*/ 5 h 791"/>
                        <a:gd name="T2" fmla="*/ 228 w 1769"/>
                        <a:gd name="T3" fmla="*/ 35 h 791"/>
                        <a:gd name="T4" fmla="*/ 543 w 1769"/>
                        <a:gd name="T5" fmla="*/ 124 h 791"/>
                        <a:gd name="T6" fmla="*/ 756 w 1769"/>
                        <a:gd name="T7" fmla="*/ 267 h 791"/>
                        <a:gd name="T8" fmla="*/ 824 w 1769"/>
                        <a:gd name="T9" fmla="*/ 376 h 791"/>
                        <a:gd name="T10" fmla="*/ 792 w 1769"/>
                        <a:gd name="T11" fmla="*/ 487 h 791"/>
                        <a:gd name="T12" fmla="*/ 746 w 1769"/>
                        <a:gd name="T13" fmla="*/ 391 h 791"/>
                        <a:gd name="T14" fmla="*/ 652 w 1769"/>
                        <a:gd name="T15" fmla="*/ 281 h 791"/>
                        <a:gd name="T16" fmla="*/ 520 w 1769"/>
                        <a:gd name="T17" fmla="*/ 183 h 791"/>
                        <a:gd name="T18" fmla="*/ 273 w 1769"/>
                        <a:gd name="T19" fmla="*/ 94 h 791"/>
                        <a:gd name="T20" fmla="*/ 0 w 1769"/>
                        <a:gd name="T21" fmla="*/ 47 h 791"/>
                        <a:gd name="T22" fmla="*/ 2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219 h 504"/>
                        <a:gd name="T2" fmla="*/ 443 w 2736"/>
                        <a:gd name="T3" fmla="*/ 73 h 504"/>
                        <a:gd name="T4" fmla="*/ 911 w 2736"/>
                        <a:gd name="T5" fmla="*/ 10 h 504"/>
                        <a:gd name="T6" fmla="*/ 1404 w 2736"/>
                        <a:gd name="T7" fmla="*/ 10 h 504"/>
                        <a:gd name="T8" fmla="*/ 1396 w 2736"/>
                        <a:gd name="T9" fmla="*/ 45 h 504"/>
                        <a:gd name="T10" fmla="*/ 905 w 2736"/>
                        <a:gd name="T11" fmla="*/ 45 h 504"/>
                        <a:gd name="T12" fmla="*/ 336 w 2736"/>
                        <a:gd name="T13" fmla="*/ 127 h 504"/>
                        <a:gd name="T14" fmla="*/ 0 w 2736"/>
                        <a:gd name="T15" fmla="*/ 21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3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207 w 1769"/>
                        <a:gd name="T3" fmla="*/ 24 h 791"/>
                        <a:gd name="T4" fmla="*/ 493 w 1769"/>
                        <a:gd name="T5" fmla="*/ 87 h 791"/>
                        <a:gd name="T6" fmla="*/ 687 w 1769"/>
                        <a:gd name="T7" fmla="*/ 187 h 791"/>
                        <a:gd name="T8" fmla="*/ 748 w 1769"/>
                        <a:gd name="T9" fmla="*/ 264 h 791"/>
                        <a:gd name="T10" fmla="*/ 720 w 1769"/>
                        <a:gd name="T11" fmla="*/ 341 h 791"/>
                        <a:gd name="T12" fmla="*/ 677 w 1769"/>
                        <a:gd name="T13" fmla="*/ 274 h 791"/>
                        <a:gd name="T14" fmla="*/ 592 w 1769"/>
                        <a:gd name="T15" fmla="*/ 197 h 791"/>
                        <a:gd name="T16" fmla="*/ 473 w 1769"/>
                        <a:gd name="T17" fmla="*/ 128 h 791"/>
                        <a:gd name="T18" fmla="*/ 248 w 1769"/>
                        <a:gd name="T19" fmla="*/ 66 h 791"/>
                        <a:gd name="T20" fmla="*/ 0 w 1769"/>
                        <a:gd name="T21" fmla="*/ 33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89 w 2736"/>
                        <a:gd name="T3" fmla="*/ 72 h 504"/>
                        <a:gd name="T4" fmla="*/ 800 w 2736"/>
                        <a:gd name="T5" fmla="*/ 10 h 504"/>
                        <a:gd name="T6" fmla="*/ 1233 w 2736"/>
                        <a:gd name="T7" fmla="*/ 10 h 504"/>
                        <a:gd name="T8" fmla="*/ 1226 w 2736"/>
                        <a:gd name="T9" fmla="*/ 44 h 504"/>
                        <a:gd name="T10" fmla="*/ 795 w 2736"/>
                        <a:gd name="T11" fmla="*/ 44 h 504"/>
                        <a:gd name="T12" fmla="*/ 295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7"/>
                      <a:ext cx="662" cy="338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1 w 1769"/>
                        <a:gd name="T3" fmla="*/ 24 h 791"/>
                        <a:gd name="T4" fmla="*/ 433 w 1769"/>
                        <a:gd name="T5" fmla="*/ 85 h 791"/>
                        <a:gd name="T6" fmla="*/ 603 w 1769"/>
                        <a:gd name="T7" fmla="*/ 185 h 791"/>
                        <a:gd name="T8" fmla="*/ 657 w 1769"/>
                        <a:gd name="T9" fmla="*/ 260 h 791"/>
                        <a:gd name="T10" fmla="*/ 632 w 1769"/>
                        <a:gd name="T11" fmla="*/ 336 h 791"/>
                        <a:gd name="T12" fmla="*/ 595 w 1769"/>
                        <a:gd name="T13" fmla="*/ 270 h 791"/>
                        <a:gd name="T14" fmla="*/ 520 w 1769"/>
                        <a:gd name="T15" fmla="*/ 194 h 791"/>
                        <a:gd name="T16" fmla="*/ 415 w 1769"/>
                        <a:gd name="T17" fmla="*/ 126 h 791"/>
                        <a:gd name="T18" fmla="*/ 217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312 h 504"/>
                        <a:gd name="T2" fmla="*/ 544 w 2736"/>
                        <a:gd name="T3" fmla="*/ 104 h 504"/>
                        <a:gd name="T4" fmla="*/ 1119 w 2736"/>
                        <a:gd name="T5" fmla="*/ 15 h 504"/>
                        <a:gd name="T6" fmla="*/ 1724 w 2736"/>
                        <a:gd name="T7" fmla="*/ 15 h 504"/>
                        <a:gd name="T8" fmla="*/ 1714 w 2736"/>
                        <a:gd name="T9" fmla="*/ 64 h 504"/>
                        <a:gd name="T10" fmla="*/ 1112 w 2736"/>
                        <a:gd name="T11" fmla="*/ 64 h 504"/>
                        <a:gd name="T12" fmla="*/ 412 w 2736"/>
                        <a:gd name="T13" fmla="*/ 181 h 504"/>
                        <a:gd name="T14" fmla="*/ 0 w 2736"/>
                        <a:gd name="T15" fmla="*/ 31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2"/>
                      <a:ext cx="925" cy="490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4 w 1769"/>
                        <a:gd name="T3" fmla="*/ 35 h 791"/>
                        <a:gd name="T4" fmla="*/ 605 w 1769"/>
                        <a:gd name="T5" fmla="*/ 124 h 791"/>
                        <a:gd name="T6" fmla="*/ 842 w 1769"/>
                        <a:gd name="T7" fmla="*/ 268 h 791"/>
                        <a:gd name="T8" fmla="*/ 918 w 1769"/>
                        <a:gd name="T9" fmla="*/ 377 h 791"/>
                        <a:gd name="T10" fmla="*/ 883 w 1769"/>
                        <a:gd name="T11" fmla="*/ 488 h 791"/>
                        <a:gd name="T12" fmla="*/ 831 w 1769"/>
                        <a:gd name="T13" fmla="*/ 392 h 791"/>
                        <a:gd name="T14" fmla="*/ 726 w 1769"/>
                        <a:gd name="T15" fmla="*/ 281 h 791"/>
                        <a:gd name="T16" fmla="*/ 580 w 1769"/>
                        <a:gd name="T17" fmla="*/ 183 h 791"/>
                        <a:gd name="T18" fmla="*/ 304 w 1769"/>
                        <a:gd name="T19" fmla="*/ 94 h 791"/>
                        <a:gd name="T20" fmla="*/ 0 w 1769"/>
                        <a:gd name="T21" fmla="*/ 47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7"/>
                    </a:xfrm>
                    <a:custGeom>
                      <a:avLst/>
                      <a:gdLst>
                        <a:gd name="T0" fmla="*/ 0 w 2736"/>
                        <a:gd name="T1" fmla="*/ 347 h 504"/>
                        <a:gd name="T2" fmla="*/ 573 w 2736"/>
                        <a:gd name="T3" fmla="*/ 116 h 504"/>
                        <a:gd name="T4" fmla="*/ 1178 w 2736"/>
                        <a:gd name="T5" fmla="*/ 17 h 504"/>
                        <a:gd name="T6" fmla="*/ 1814 w 2736"/>
                        <a:gd name="T7" fmla="*/ 17 h 504"/>
                        <a:gd name="T8" fmla="*/ 1803 w 2736"/>
                        <a:gd name="T9" fmla="*/ 71 h 504"/>
                        <a:gd name="T10" fmla="*/ 1170 w 2736"/>
                        <a:gd name="T11" fmla="*/ 71 h 504"/>
                        <a:gd name="T12" fmla="*/ 434 w 2736"/>
                        <a:gd name="T13" fmla="*/ 201 h 504"/>
                        <a:gd name="T14" fmla="*/ 0 w 2736"/>
                        <a:gd name="T15" fmla="*/ 347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3"/>
                      <a:ext cx="974" cy="545"/>
                    </a:xfrm>
                    <a:custGeom>
                      <a:avLst/>
                      <a:gdLst>
                        <a:gd name="T0" fmla="*/ 3 w 1769"/>
                        <a:gd name="T1" fmla="*/ 6 h 791"/>
                        <a:gd name="T2" fmla="*/ 267 w 1769"/>
                        <a:gd name="T3" fmla="*/ 39 h 791"/>
                        <a:gd name="T4" fmla="*/ 637 w 1769"/>
                        <a:gd name="T5" fmla="*/ 138 h 791"/>
                        <a:gd name="T6" fmla="*/ 887 w 1769"/>
                        <a:gd name="T7" fmla="*/ 298 h 791"/>
                        <a:gd name="T8" fmla="*/ 967 w 1769"/>
                        <a:gd name="T9" fmla="*/ 420 h 791"/>
                        <a:gd name="T10" fmla="*/ 930 w 1769"/>
                        <a:gd name="T11" fmla="*/ 542 h 791"/>
                        <a:gd name="T12" fmla="*/ 875 w 1769"/>
                        <a:gd name="T13" fmla="*/ 435 h 791"/>
                        <a:gd name="T14" fmla="*/ 765 w 1769"/>
                        <a:gd name="T15" fmla="*/ 313 h 791"/>
                        <a:gd name="T16" fmla="*/ 611 w 1769"/>
                        <a:gd name="T17" fmla="*/ 204 h 791"/>
                        <a:gd name="T18" fmla="*/ 320 w 1769"/>
                        <a:gd name="T19" fmla="*/ 105 h 791"/>
                        <a:gd name="T20" fmla="*/ 0 w 1769"/>
                        <a:gd name="T21" fmla="*/ 52 h 791"/>
                        <a:gd name="T22" fmla="*/ 3 w 1769"/>
                        <a:gd name="T23" fmla="*/ 6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304 h 504"/>
                        <a:gd name="T2" fmla="*/ 548 w 2736"/>
                        <a:gd name="T3" fmla="*/ 101 h 504"/>
                        <a:gd name="T4" fmla="*/ 1127 w 2736"/>
                        <a:gd name="T5" fmla="*/ 14 h 504"/>
                        <a:gd name="T6" fmla="*/ 1736 w 2736"/>
                        <a:gd name="T7" fmla="*/ 14 h 504"/>
                        <a:gd name="T8" fmla="*/ 1726 w 2736"/>
                        <a:gd name="T9" fmla="*/ 62 h 504"/>
                        <a:gd name="T10" fmla="*/ 1119 w 2736"/>
                        <a:gd name="T11" fmla="*/ 62 h 504"/>
                        <a:gd name="T12" fmla="*/ 415 w 2736"/>
                        <a:gd name="T13" fmla="*/ 176 h 504"/>
                        <a:gd name="T14" fmla="*/ 0 w 2736"/>
                        <a:gd name="T15" fmla="*/ 3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7"/>
                      <a:ext cx="932" cy="476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6 w 1769"/>
                        <a:gd name="T3" fmla="*/ 34 h 791"/>
                        <a:gd name="T4" fmla="*/ 610 w 1769"/>
                        <a:gd name="T5" fmla="*/ 120 h 791"/>
                        <a:gd name="T6" fmla="*/ 849 w 1769"/>
                        <a:gd name="T7" fmla="*/ 260 h 791"/>
                        <a:gd name="T8" fmla="*/ 925 w 1769"/>
                        <a:gd name="T9" fmla="*/ 366 h 791"/>
                        <a:gd name="T10" fmla="*/ 890 w 1769"/>
                        <a:gd name="T11" fmla="*/ 474 h 791"/>
                        <a:gd name="T12" fmla="*/ 837 w 1769"/>
                        <a:gd name="T13" fmla="*/ 380 h 791"/>
                        <a:gd name="T14" fmla="*/ 732 w 1769"/>
                        <a:gd name="T15" fmla="*/ 273 h 791"/>
                        <a:gd name="T16" fmla="*/ 584 w 1769"/>
                        <a:gd name="T17" fmla="*/ 178 h 791"/>
                        <a:gd name="T18" fmla="*/ 306 w 1769"/>
                        <a:gd name="T19" fmla="*/ 91 h 791"/>
                        <a:gd name="T20" fmla="*/ 0 w 1769"/>
                        <a:gd name="T21" fmla="*/ 46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335 h 504"/>
                        <a:gd name="T2" fmla="*/ 530 w 2736"/>
                        <a:gd name="T3" fmla="*/ 112 h 504"/>
                        <a:gd name="T4" fmla="*/ 1089 w 2736"/>
                        <a:gd name="T5" fmla="*/ 16 h 504"/>
                        <a:gd name="T6" fmla="*/ 1677 w 2736"/>
                        <a:gd name="T7" fmla="*/ 16 h 504"/>
                        <a:gd name="T8" fmla="*/ 1667 w 2736"/>
                        <a:gd name="T9" fmla="*/ 68 h 504"/>
                        <a:gd name="T10" fmla="*/ 1081 w 2736"/>
                        <a:gd name="T11" fmla="*/ 68 h 504"/>
                        <a:gd name="T12" fmla="*/ 401 w 2736"/>
                        <a:gd name="T13" fmla="*/ 194 h 504"/>
                        <a:gd name="T14" fmla="*/ 0 w 2736"/>
                        <a:gd name="T15" fmla="*/ 33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47 w 1769"/>
                        <a:gd name="T3" fmla="*/ 37 h 791"/>
                        <a:gd name="T4" fmla="*/ 589 w 1769"/>
                        <a:gd name="T5" fmla="*/ 133 h 791"/>
                        <a:gd name="T6" fmla="*/ 821 w 1769"/>
                        <a:gd name="T7" fmla="*/ 287 h 791"/>
                        <a:gd name="T8" fmla="*/ 894 w 1769"/>
                        <a:gd name="T9" fmla="*/ 405 h 791"/>
                        <a:gd name="T10" fmla="*/ 860 w 1769"/>
                        <a:gd name="T11" fmla="*/ 523 h 791"/>
                        <a:gd name="T12" fmla="*/ 809 w 1769"/>
                        <a:gd name="T13" fmla="*/ 420 h 791"/>
                        <a:gd name="T14" fmla="*/ 707 w 1769"/>
                        <a:gd name="T15" fmla="*/ 302 h 791"/>
                        <a:gd name="T16" fmla="*/ 565 w 1769"/>
                        <a:gd name="T17" fmla="*/ 197 h 791"/>
                        <a:gd name="T18" fmla="*/ 296 w 1769"/>
                        <a:gd name="T19" fmla="*/ 101 h 791"/>
                        <a:gd name="T20" fmla="*/ 0 w 1769"/>
                        <a:gd name="T21" fmla="*/ 51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312 h 504"/>
                        <a:gd name="T2" fmla="*/ 488 w 2736"/>
                        <a:gd name="T3" fmla="*/ 104 h 504"/>
                        <a:gd name="T4" fmla="*/ 1003 w 2736"/>
                        <a:gd name="T5" fmla="*/ 15 h 504"/>
                        <a:gd name="T6" fmla="*/ 1545 w 2736"/>
                        <a:gd name="T7" fmla="*/ 15 h 504"/>
                        <a:gd name="T8" fmla="*/ 1536 w 2736"/>
                        <a:gd name="T9" fmla="*/ 64 h 504"/>
                        <a:gd name="T10" fmla="*/ 996 w 2736"/>
                        <a:gd name="T11" fmla="*/ 64 h 504"/>
                        <a:gd name="T12" fmla="*/ 369 w 2736"/>
                        <a:gd name="T13" fmla="*/ 181 h 504"/>
                        <a:gd name="T14" fmla="*/ 0 w 2736"/>
                        <a:gd name="T15" fmla="*/ 31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9"/>
                      <a:ext cx="830" cy="489"/>
                    </a:xfrm>
                    <a:custGeom>
                      <a:avLst/>
                      <a:gdLst>
                        <a:gd name="T0" fmla="*/ 2 w 1769"/>
                        <a:gd name="T1" fmla="*/ 5 h 791"/>
                        <a:gd name="T2" fmla="*/ 228 w 1769"/>
                        <a:gd name="T3" fmla="*/ 35 h 791"/>
                        <a:gd name="T4" fmla="*/ 543 w 1769"/>
                        <a:gd name="T5" fmla="*/ 124 h 791"/>
                        <a:gd name="T6" fmla="*/ 756 w 1769"/>
                        <a:gd name="T7" fmla="*/ 267 h 791"/>
                        <a:gd name="T8" fmla="*/ 824 w 1769"/>
                        <a:gd name="T9" fmla="*/ 376 h 791"/>
                        <a:gd name="T10" fmla="*/ 792 w 1769"/>
                        <a:gd name="T11" fmla="*/ 487 h 791"/>
                        <a:gd name="T12" fmla="*/ 746 w 1769"/>
                        <a:gd name="T13" fmla="*/ 391 h 791"/>
                        <a:gd name="T14" fmla="*/ 652 w 1769"/>
                        <a:gd name="T15" fmla="*/ 281 h 791"/>
                        <a:gd name="T16" fmla="*/ 520 w 1769"/>
                        <a:gd name="T17" fmla="*/ 183 h 791"/>
                        <a:gd name="T18" fmla="*/ 273 w 1769"/>
                        <a:gd name="T19" fmla="*/ 94 h 791"/>
                        <a:gd name="T20" fmla="*/ 0 w 1769"/>
                        <a:gd name="T21" fmla="*/ 47 h 791"/>
                        <a:gd name="T22" fmla="*/ 2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219 h 504"/>
                        <a:gd name="T2" fmla="*/ 443 w 2736"/>
                        <a:gd name="T3" fmla="*/ 73 h 504"/>
                        <a:gd name="T4" fmla="*/ 911 w 2736"/>
                        <a:gd name="T5" fmla="*/ 10 h 504"/>
                        <a:gd name="T6" fmla="*/ 1404 w 2736"/>
                        <a:gd name="T7" fmla="*/ 10 h 504"/>
                        <a:gd name="T8" fmla="*/ 1396 w 2736"/>
                        <a:gd name="T9" fmla="*/ 45 h 504"/>
                        <a:gd name="T10" fmla="*/ 905 w 2736"/>
                        <a:gd name="T11" fmla="*/ 45 h 504"/>
                        <a:gd name="T12" fmla="*/ 336 w 2736"/>
                        <a:gd name="T13" fmla="*/ 127 h 504"/>
                        <a:gd name="T14" fmla="*/ 0 w 2736"/>
                        <a:gd name="T15" fmla="*/ 21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6"/>
                      <a:ext cx="754" cy="343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207 w 1769"/>
                        <a:gd name="T3" fmla="*/ 24 h 791"/>
                        <a:gd name="T4" fmla="*/ 493 w 1769"/>
                        <a:gd name="T5" fmla="*/ 87 h 791"/>
                        <a:gd name="T6" fmla="*/ 687 w 1769"/>
                        <a:gd name="T7" fmla="*/ 187 h 791"/>
                        <a:gd name="T8" fmla="*/ 748 w 1769"/>
                        <a:gd name="T9" fmla="*/ 264 h 791"/>
                        <a:gd name="T10" fmla="*/ 720 w 1769"/>
                        <a:gd name="T11" fmla="*/ 341 h 791"/>
                        <a:gd name="T12" fmla="*/ 677 w 1769"/>
                        <a:gd name="T13" fmla="*/ 274 h 791"/>
                        <a:gd name="T14" fmla="*/ 592 w 1769"/>
                        <a:gd name="T15" fmla="*/ 197 h 791"/>
                        <a:gd name="T16" fmla="*/ 473 w 1769"/>
                        <a:gd name="T17" fmla="*/ 128 h 791"/>
                        <a:gd name="T18" fmla="*/ 248 w 1769"/>
                        <a:gd name="T19" fmla="*/ 66 h 791"/>
                        <a:gd name="T20" fmla="*/ 0 w 1769"/>
                        <a:gd name="T21" fmla="*/ 33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89 w 2736"/>
                        <a:gd name="T3" fmla="*/ 72 h 504"/>
                        <a:gd name="T4" fmla="*/ 800 w 2736"/>
                        <a:gd name="T5" fmla="*/ 10 h 504"/>
                        <a:gd name="T6" fmla="*/ 1233 w 2736"/>
                        <a:gd name="T7" fmla="*/ 10 h 504"/>
                        <a:gd name="T8" fmla="*/ 1226 w 2736"/>
                        <a:gd name="T9" fmla="*/ 44 h 504"/>
                        <a:gd name="T10" fmla="*/ 795 w 2736"/>
                        <a:gd name="T11" fmla="*/ 44 h 504"/>
                        <a:gd name="T12" fmla="*/ 295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8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1 w 1769"/>
                        <a:gd name="T3" fmla="*/ 24 h 791"/>
                        <a:gd name="T4" fmla="*/ 433 w 1769"/>
                        <a:gd name="T5" fmla="*/ 85 h 791"/>
                        <a:gd name="T6" fmla="*/ 603 w 1769"/>
                        <a:gd name="T7" fmla="*/ 185 h 791"/>
                        <a:gd name="T8" fmla="*/ 657 w 1769"/>
                        <a:gd name="T9" fmla="*/ 260 h 791"/>
                        <a:gd name="T10" fmla="*/ 632 w 1769"/>
                        <a:gd name="T11" fmla="*/ 336 h 791"/>
                        <a:gd name="T12" fmla="*/ 595 w 1769"/>
                        <a:gd name="T13" fmla="*/ 270 h 791"/>
                        <a:gd name="T14" fmla="*/ 520 w 1769"/>
                        <a:gd name="T15" fmla="*/ 194 h 791"/>
                        <a:gd name="T16" fmla="*/ 415 w 1769"/>
                        <a:gd name="T17" fmla="*/ 126 h 791"/>
                        <a:gd name="T18" fmla="*/ 217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89 w 2736"/>
                        <a:gd name="T3" fmla="*/ 72 h 504"/>
                        <a:gd name="T4" fmla="*/ 800 w 2736"/>
                        <a:gd name="T5" fmla="*/ 10 h 504"/>
                        <a:gd name="T6" fmla="*/ 1233 w 2736"/>
                        <a:gd name="T7" fmla="*/ 10 h 504"/>
                        <a:gd name="T8" fmla="*/ 1226 w 2736"/>
                        <a:gd name="T9" fmla="*/ 44 h 504"/>
                        <a:gd name="T10" fmla="*/ 795 w 2736"/>
                        <a:gd name="T11" fmla="*/ 44 h 504"/>
                        <a:gd name="T12" fmla="*/ 295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99"/>
                      <a:ext cx="662" cy="338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1 w 1769"/>
                        <a:gd name="T3" fmla="*/ 24 h 791"/>
                        <a:gd name="T4" fmla="*/ 433 w 1769"/>
                        <a:gd name="T5" fmla="*/ 85 h 791"/>
                        <a:gd name="T6" fmla="*/ 603 w 1769"/>
                        <a:gd name="T7" fmla="*/ 185 h 791"/>
                        <a:gd name="T8" fmla="*/ 657 w 1769"/>
                        <a:gd name="T9" fmla="*/ 260 h 791"/>
                        <a:gd name="T10" fmla="*/ 632 w 1769"/>
                        <a:gd name="T11" fmla="*/ 336 h 791"/>
                        <a:gd name="T12" fmla="*/ 595 w 1769"/>
                        <a:gd name="T13" fmla="*/ 270 h 791"/>
                        <a:gd name="T14" fmla="*/ 520 w 1769"/>
                        <a:gd name="T15" fmla="*/ 194 h 791"/>
                        <a:gd name="T16" fmla="*/ 415 w 1769"/>
                        <a:gd name="T17" fmla="*/ 126 h 791"/>
                        <a:gd name="T18" fmla="*/ 217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89 w 2736"/>
                        <a:gd name="T3" fmla="*/ 72 h 504"/>
                        <a:gd name="T4" fmla="*/ 800 w 2736"/>
                        <a:gd name="T5" fmla="*/ 10 h 504"/>
                        <a:gd name="T6" fmla="*/ 1233 w 2736"/>
                        <a:gd name="T7" fmla="*/ 10 h 504"/>
                        <a:gd name="T8" fmla="*/ 1226 w 2736"/>
                        <a:gd name="T9" fmla="*/ 44 h 504"/>
                        <a:gd name="T10" fmla="*/ 795 w 2736"/>
                        <a:gd name="T11" fmla="*/ 44 h 504"/>
                        <a:gd name="T12" fmla="*/ 295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8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1 w 1769"/>
                        <a:gd name="T3" fmla="*/ 24 h 791"/>
                        <a:gd name="T4" fmla="*/ 433 w 1769"/>
                        <a:gd name="T5" fmla="*/ 85 h 791"/>
                        <a:gd name="T6" fmla="*/ 603 w 1769"/>
                        <a:gd name="T7" fmla="*/ 185 h 791"/>
                        <a:gd name="T8" fmla="*/ 657 w 1769"/>
                        <a:gd name="T9" fmla="*/ 260 h 791"/>
                        <a:gd name="T10" fmla="*/ 632 w 1769"/>
                        <a:gd name="T11" fmla="*/ 336 h 791"/>
                        <a:gd name="T12" fmla="*/ 595 w 1769"/>
                        <a:gd name="T13" fmla="*/ 270 h 791"/>
                        <a:gd name="T14" fmla="*/ 520 w 1769"/>
                        <a:gd name="T15" fmla="*/ 194 h 791"/>
                        <a:gd name="T16" fmla="*/ 415 w 1769"/>
                        <a:gd name="T17" fmla="*/ 126 h 791"/>
                        <a:gd name="T18" fmla="*/ 217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95 w 2736"/>
                        <a:gd name="T3" fmla="*/ 72 h 504"/>
                        <a:gd name="T4" fmla="*/ 812 w 2736"/>
                        <a:gd name="T5" fmla="*/ 10 h 504"/>
                        <a:gd name="T6" fmla="*/ 1251 w 2736"/>
                        <a:gd name="T7" fmla="*/ 10 h 504"/>
                        <a:gd name="T8" fmla="*/ 1244 w 2736"/>
                        <a:gd name="T9" fmla="*/ 44 h 504"/>
                        <a:gd name="T10" fmla="*/ 807 w 2736"/>
                        <a:gd name="T11" fmla="*/ 44 h 504"/>
                        <a:gd name="T12" fmla="*/ 299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8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4 w 1769"/>
                        <a:gd name="T3" fmla="*/ 24 h 791"/>
                        <a:gd name="T4" fmla="*/ 440 w 1769"/>
                        <a:gd name="T5" fmla="*/ 85 h 791"/>
                        <a:gd name="T6" fmla="*/ 612 w 1769"/>
                        <a:gd name="T7" fmla="*/ 185 h 791"/>
                        <a:gd name="T8" fmla="*/ 667 w 1769"/>
                        <a:gd name="T9" fmla="*/ 260 h 791"/>
                        <a:gd name="T10" fmla="*/ 642 w 1769"/>
                        <a:gd name="T11" fmla="*/ 336 h 791"/>
                        <a:gd name="T12" fmla="*/ 604 w 1769"/>
                        <a:gd name="T13" fmla="*/ 270 h 791"/>
                        <a:gd name="T14" fmla="*/ 528 w 1769"/>
                        <a:gd name="T15" fmla="*/ 194 h 791"/>
                        <a:gd name="T16" fmla="*/ 421 w 1769"/>
                        <a:gd name="T17" fmla="*/ 126 h 791"/>
                        <a:gd name="T18" fmla="*/ 221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0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47 w 2736"/>
                        <a:gd name="T3" fmla="*/ 72 h 504"/>
                        <a:gd name="T4" fmla="*/ 714 w 2736"/>
                        <a:gd name="T5" fmla="*/ 10 h 504"/>
                        <a:gd name="T6" fmla="*/ 1100 w 2736"/>
                        <a:gd name="T7" fmla="*/ 10 h 504"/>
                        <a:gd name="T8" fmla="*/ 1094 w 2736"/>
                        <a:gd name="T9" fmla="*/ 44 h 504"/>
                        <a:gd name="T10" fmla="*/ 709 w 2736"/>
                        <a:gd name="T11" fmla="*/ 44 h 504"/>
                        <a:gd name="T12" fmla="*/ 263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8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62 w 1769"/>
                        <a:gd name="T3" fmla="*/ 24 h 791"/>
                        <a:gd name="T4" fmla="*/ 387 w 1769"/>
                        <a:gd name="T5" fmla="*/ 85 h 791"/>
                        <a:gd name="T6" fmla="*/ 538 w 1769"/>
                        <a:gd name="T7" fmla="*/ 185 h 791"/>
                        <a:gd name="T8" fmla="*/ 587 w 1769"/>
                        <a:gd name="T9" fmla="*/ 260 h 791"/>
                        <a:gd name="T10" fmla="*/ 564 w 1769"/>
                        <a:gd name="T11" fmla="*/ 336 h 791"/>
                        <a:gd name="T12" fmla="*/ 531 w 1769"/>
                        <a:gd name="T13" fmla="*/ 270 h 791"/>
                        <a:gd name="T14" fmla="*/ 464 w 1769"/>
                        <a:gd name="T15" fmla="*/ 194 h 791"/>
                        <a:gd name="T16" fmla="*/ 371 w 1769"/>
                        <a:gd name="T17" fmla="*/ 126 h 791"/>
                        <a:gd name="T18" fmla="*/ 194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4"/>
                      <a:ext cx="1061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35 w 2736"/>
                        <a:gd name="T3" fmla="*/ 72 h 504"/>
                        <a:gd name="T4" fmla="*/ 689 w 2736"/>
                        <a:gd name="T5" fmla="*/ 10 h 504"/>
                        <a:gd name="T6" fmla="*/ 1061 w 2736"/>
                        <a:gd name="T7" fmla="*/ 10 h 504"/>
                        <a:gd name="T8" fmla="*/ 1055 w 2736"/>
                        <a:gd name="T9" fmla="*/ 44 h 504"/>
                        <a:gd name="T10" fmla="*/ 684 w 2736"/>
                        <a:gd name="T11" fmla="*/ 44 h 504"/>
                        <a:gd name="T12" fmla="*/ 254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56 w 1769"/>
                        <a:gd name="T3" fmla="*/ 24 h 791"/>
                        <a:gd name="T4" fmla="*/ 373 w 1769"/>
                        <a:gd name="T5" fmla="*/ 85 h 791"/>
                        <a:gd name="T6" fmla="*/ 519 w 1769"/>
                        <a:gd name="T7" fmla="*/ 185 h 791"/>
                        <a:gd name="T8" fmla="*/ 566 w 1769"/>
                        <a:gd name="T9" fmla="*/ 260 h 791"/>
                        <a:gd name="T10" fmla="*/ 544 w 1769"/>
                        <a:gd name="T11" fmla="*/ 336 h 791"/>
                        <a:gd name="T12" fmla="*/ 512 w 1769"/>
                        <a:gd name="T13" fmla="*/ 270 h 791"/>
                        <a:gd name="T14" fmla="*/ 448 w 1769"/>
                        <a:gd name="T15" fmla="*/ 194 h 791"/>
                        <a:gd name="T16" fmla="*/ 357 w 1769"/>
                        <a:gd name="T17" fmla="*/ 126 h 791"/>
                        <a:gd name="T18" fmla="*/ 187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89 w 2736"/>
                        <a:gd name="T3" fmla="*/ 72 h 504"/>
                        <a:gd name="T4" fmla="*/ 800 w 2736"/>
                        <a:gd name="T5" fmla="*/ 10 h 504"/>
                        <a:gd name="T6" fmla="*/ 1233 w 2736"/>
                        <a:gd name="T7" fmla="*/ 10 h 504"/>
                        <a:gd name="T8" fmla="*/ 1226 w 2736"/>
                        <a:gd name="T9" fmla="*/ 44 h 504"/>
                        <a:gd name="T10" fmla="*/ 795 w 2736"/>
                        <a:gd name="T11" fmla="*/ 44 h 504"/>
                        <a:gd name="T12" fmla="*/ 295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2" cy="338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1 w 1769"/>
                        <a:gd name="T3" fmla="*/ 24 h 791"/>
                        <a:gd name="T4" fmla="*/ 433 w 1769"/>
                        <a:gd name="T5" fmla="*/ 85 h 791"/>
                        <a:gd name="T6" fmla="*/ 603 w 1769"/>
                        <a:gd name="T7" fmla="*/ 185 h 791"/>
                        <a:gd name="T8" fmla="*/ 657 w 1769"/>
                        <a:gd name="T9" fmla="*/ 260 h 791"/>
                        <a:gd name="T10" fmla="*/ 632 w 1769"/>
                        <a:gd name="T11" fmla="*/ 336 h 791"/>
                        <a:gd name="T12" fmla="*/ 595 w 1769"/>
                        <a:gd name="T13" fmla="*/ 270 h 791"/>
                        <a:gd name="T14" fmla="*/ 520 w 1769"/>
                        <a:gd name="T15" fmla="*/ 194 h 791"/>
                        <a:gd name="T16" fmla="*/ 415 w 1769"/>
                        <a:gd name="T17" fmla="*/ 126 h 791"/>
                        <a:gd name="T18" fmla="*/ 217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89 w 2736"/>
                        <a:gd name="T3" fmla="*/ 72 h 504"/>
                        <a:gd name="T4" fmla="*/ 800 w 2736"/>
                        <a:gd name="T5" fmla="*/ 10 h 504"/>
                        <a:gd name="T6" fmla="*/ 1233 w 2736"/>
                        <a:gd name="T7" fmla="*/ 10 h 504"/>
                        <a:gd name="T8" fmla="*/ 1226 w 2736"/>
                        <a:gd name="T9" fmla="*/ 44 h 504"/>
                        <a:gd name="T10" fmla="*/ 795 w 2736"/>
                        <a:gd name="T11" fmla="*/ 44 h 504"/>
                        <a:gd name="T12" fmla="*/ 295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8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1 w 1769"/>
                        <a:gd name="T3" fmla="*/ 24 h 791"/>
                        <a:gd name="T4" fmla="*/ 433 w 1769"/>
                        <a:gd name="T5" fmla="*/ 85 h 791"/>
                        <a:gd name="T6" fmla="*/ 603 w 1769"/>
                        <a:gd name="T7" fmla="*/ 185 h 791"/>
                        <a:gd name="T8" fmla="*/ 657 w 1769"/>
                        <a:gd name="T9" fmla="*/ 260 h 791"/>
                        <a:gd name="T10" fmla="*/ 632 w 1769"/>
                        <a:gd name="T11" fmla="*/ 336 h 791"/>
                        <a:gd name="T12" fmla="*/ 595 w 1769"/>
                        <a:gd name="T13" fmla="*/ 270 h 791"/>
                        <a:gd name="T14" fmla="*/ 520 w 1769"/>
                        <a:gd name="T15" fmla="*/ 194 h 791"/>
                        <a:gd name="T16" fmla="*/ 415 w 1769"/>
                        <a:gd name="T17" fmla="*/ 126 h 791"/>
                        <a:gd name="T18" fmla="*/ 217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9"/>
                    <a:ext cx="1027" cy="145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324 w 2736"/>
                      <a:gd name="T3" fmla="*/ 48 h 504"/>
                      <a:gd name="T4" fmla="*/ 667 w 2736"/>
                      <a:gd name="T5" fmla="*/ 7 h 504"/>
                      <a:gd name="T6" fmla="*/ 1027 w 2736"/>
                      <a:gd name="T7" fmla="*/ 7 h 504"/>
                      <a:gd name="T8" fmla="*/ 1021 w 2736"/>
                      <a:gd name="T9" fmla="*/ 30 h 504"/>
                      <a:gd name="T10" fmla="*/ 662 w 2736"/>
                      <a:gd name="T11" fmla="*/ 30 h 504"/>
                      <a:gd name="T12" fmla="*/ 245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>
                      <a:gd name="T0" fmla="*/ 2 w 1769"/>
                      <a:gd name="T1" fmla="*/ 2 h 791"/>
                      <a:gd name="T2" fmla="*/ 151 w 1769"/>
                      <a:gd name="T3" fmla="*/ 16 h 791"/>
                      <a:gd name="T4" fmla="*/ 361 w 1769"/>
                      <a:gd name="T5" fmla="*/ 58 h 791"/>
                      <a:gd name="T6" fmla="*/ 503 w 1769"/>
                      <a:gd name="T7" fmla="*/ 125 h 791"/>
                      <a:gd name="T8" fmla="*/ 548 w 1769"/>
                      <a:gd name="T9" fmla="*/ 176 h 791"/>
                      <a:gd name="T10" fmla="*/ 527 w 1769"/>
                      <a:gd name="T11" fmla="*/ 228 h 791"/>
                      <a:gd name="T12" fmla="*/ 496 w 1769"/>
                      <a:gd name="T13" fmla="*/ 183 h 791"/>
                      <a:gd name="T14" fmla="*/ 433 w 1769"/>
                      <a:gd name="T15" fmla="*/ 131 h 791"/>
                      <a:gd name="T16" fmla="*/ 346 w 1769"/>
                      <a:gd name="T17" fmla="*/ 86 h 791"/>
                      <a:gd name="T18" fmla="*/ 181 w 1769"/>
                      <a:gd name="T19" fmla="*/ 44 h 791"/>
                      <a:gd name="T20" fmla="*/ 0 w 1769"/>
                      <a:gd name="T21" fmla="*/ 22 h 791"/>
                      <a:gd name="T22" fmla="*/ 2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>
                        <a:gd name="T0" fmla="*/ 0 w 2736"/>
                        <a:gd name="T1" fmla="*/ 184 h 504"/>
                        <a:gd name="T2" fmla="*/ 335 w 2736"/>
                        <a:gd name="T3" fmla="*/ 61 h 504"/>
                        <a:gd name="T4" fmla="*/ 689 w 2736"/>
                        <a:gd name="T5" fmla="*/ 9 h 504"/>
                        <a:gd name="T6" fmla="*/ 1062 w 2736"/>
                        <a:gd name="T7" fmla="*/ 9 h 504"/>
                        <a:gd name="T8" fmla="*/ 1056 w 2736"/>
                        <a:gd name="T9" fmla="*/ 38 h 504"/>
                        <a:gd name="T10" fmla="*/ 685 w 2736"/>
                        <a:gd name="T11" fmla="*/ 38 h 504"/>
                        <a:gd name="T12" fmla="*/ 254 w 2736"/>
                        <a:gd name="T13" fmla="*/ 107 h 504"/>
                        <a:gd name="T14" fmla="*/ 0 w 2736"/>
                        <a:gd name="T15" fmla="*/ 18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70" cy="289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56 w 1769"/>
                        <a:gd name="T3" fmla="*/ 20 h 791"/>
                        <a:gd name="T4" fmla="*/ 373 w 1769"/>
                        <a:gd name="T5" fmla="*/ 73 h 791"/>
                        <a:gd name="T6" fmla="*/ 519 w 1769"/>
                        <a:gd name="T7" fmla="*/ 158 h 791"/>
                        <a:gd name="T8" fmla="*/ 566 w 1769"/>
                        <a:gd name="T9" fmla="*/ 223 h 791"/>
                        <a:gd name="T10" fmla="*/ 544 w 1769"/>
                        <a:gd name="T11" fmla="*/ 288 h 791"/>
                        <a:gd name="T12" fmla="*/ 512 w 1769"/>
                        <a:gd name="T13" fmla="*/ 231 h 791"/>
                        <a:gd name="T14" fmla="*/ 448 w 1769"/>
                        <a:gd name="T15" fmla="*/ 166 h 791"/>
                        <a:gd name="T16" fmla="*/ 357 w 1769"/>
                        <a:gd name="T17" fmla="*/ 108 h 791"/>
                        <a:gd name="T18" fmla="*/ 187 w 1769"/>
                        <a:gd name="T19" fmla="*/ 56 h 791"/>
                        <a:gd name="T20" fmla="*/ 0 w 1769"/>
                        <a:gd name="T21" fmla="*/ 28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1" y="915"/>
                      <a:ext cx="1155" cy="270"/>
                    </a:xfrm>
                    <a:custGeom>
                      <a:avLst/>
                      <a:gdLst>
                        <a:gd name="T0" fmla="*/ 0 w 2736"/>
                        <a:gd name="T1" fmla="*/ 270 h 504"/>
                        <a:gd name="T2" fmla="*/ 365 w 2736"/>
                        <a:gd name="T3" fmla="*/ 90 h 504"/>
                        <a:gd name="T4" fmla="*/ 750 w 2736"/>
                        <a:gd name="T5" fmla="*/ 13 h 504"/>
                        <a:gd name="T6" fmla="*/ 1155 w 2736"/>
                        <a:gd name="T7" fmla="*/ 13 h 504"/>
                        <a:gd name="T8" fmla="*/ 1148 w 2736"/>
                        <a:gd name="T9" fmla="*/ 55 h 504"/>
                        <a:gd name="T10" fmla="*/ 745 w 2736"/>
                        <a:gd name="T11" fmla="*/ 55 h 504"/>
                        <a:gd name="T12" fmla="*/ 276 w 2736"/>
                        <a:gd name="T13" fmla="*/ 156 h 504"/>
                        <a:gd name="T14" fmla="*/ 0 w 2736"/>
                        <a:gd name="T15" fmla="*/ 27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0" cy="423"/>
                    </a:xfrm>
                    <a:custGeom>
                      <a:avLst/>
                      <a:gdLst>
                        <a:gd name="T0" fmla="*/ 2 w 1769"/>
                        <a:gd name="T1" fmla="*/ 4 h 791"/>
                        <a:gd name="T2" fmla="*/ 170 w 1769"/>
                        <a:gd name="T3" fmla="*/ 30 h 791"/>
                        <a:gd name="T4" fmla="*/ 406 w 1769"/>
                        <a:gd name="T5" fmla="*/ 107 h 791"/>
                        <a:gd name="T6" fmla="*/ 565 w 1769"/>
                        <a:gd name="T7" fmla="*/ 231 h 791"/>
                        <a:gd name="T8" fmla="*/ 615 w 1769"/>
                        <a:gd name="T9" fmla="*/ 326 h 791"/>
                        <a:gd name="T10" fmla="*/ 592 w 1769"/>
                        <a:gd name="T11" fmla="*/ 421 h 791"/>
                        <a:gd name="T12" fmla="*/ 557 w 1769"/>
                        <a:gd name="T13" fmla="*/ 338 h 791"/>
                        <a:gd name="T14" fmla="*/ 487 w 1769"/>
                        <a:gd name="T15" fmla="*/ 243 h 791"/>
                        <a:gd name="T16" fmla="*/ 389 w 1769"/>
                        <a:gd name="T17" fmla="*/ 158 h 791"/>
                        <a:gd name="T18" fmla="*/ 204 w 1769"/>
                        <a:gd name="T19" fmla="*/ 81 h 791"/>
                        <a:gd name="T20" fmla="*/ 0 w 1769"/>
                        <a:gd name="T21" fmla="*/ 41 h 791"/>
                        <a:gd name="T22" fmla="*/ 2 w 1769"/>
                        <a:gd name="T23" fmla="*/ 4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>
                        <a:gd name="T0" fmla="*/ 0 w 2736"/>
                        <a:gd name="T1" fmla="*/ 86 h 504"/>
                        <a:gd name="T2" fmla="*/ 301 w 2736"/>
                        <a:gd name="T3" fmla="*/ 29 h 504"/>
                        <a:gd name="T4" fmla="*/ 619 w 2736"/>
                        <a:gd name="T5" fmla="*/ 4 h 504"/>
                        <a:gd name="T6" fmla="*/ 954 w 2736"/>
                        <a:gd name="T7" fmla="*/ 4 h 504"/>
                        <a:gd name="T8" fmla="*/ 948 w 2736"/>
                        <a:gd name="T9" fmla="*/ 18 h 504"/>
                        <a:gd name="T10" fmla="*/ 615 w 2736"/>
                        <a:gd name="T11" fmla="*/ 18 h 504"/>
                        <a:gd name="T12" fmla="*/ 228 w 2736"/>
                        <a:gd name="T13" fmla="*/ 50 h 504"/>
                        <a:gd name="T14" fmla="*/ 0 w 2736"/>
                        <a:gd name="T15" fmla="*/ 8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0"/>
                      <a:ext cx="512" cy="135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40 w 1769"/>
                        <a:gd name="T3" fmla="*/ 10 h 791"/>
                        <a:gd name="T4" fmla="*/ 335 w 1769"/>
                        <a:gd name="T5" fmla="*/ 34 h 791"/>
                        <a:gd name="T6" fmla="*/ 466 w 1769"/>
                        <a:gd name="T7" fmla="*/ 74 h 791"/>
                        <a:gd name="T8" fmla="*/ 508 w 1769"/>
                        <a:gd name="T9" fmla="*/ 104 h 791"/>
                        <a:gd name="T10" fmla="*/ 489 w 1769"/>
                        <a:gd name="T11" fmla="*/ 134 h 791"/>
                        <a:gd name="T12" fmla="*/ 460 w 1769"/>
                        <a:gd name="T13" fmla="*/ 108 h 791"/>
                        <a:gd name="T14" fmla="*/ 402 w 1769"/>
                        <a:gd name="T15" fmla="*/ 77 h 791"/>
                        <a:gd name="T16" fmla="*/ 321 w 1769"/>
                        <a:gd name="T17" fmla="*/ 51 h 791"/>
                        <a:gd name="T18" fmla="*/ 168 w 1769"/>
                        <a:gd name="T19" fmla="*/ 26 h 791"/>
                        <a:gd name="T20" fmla="*/ 0 w 1769"/>
                        <a:gd name="T21" fmla="*/ 13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312 h 504"/>
                        <a:gd name="T2" fmla="*/ 544 w 2736"/>
                        <a:gd name="T3" fmla="*/ 104 h 504"/>
                        <a:gd name="T4" fmla="*/ 1119 w 2736"/>
                        <a:gd name="T5" fmla="*/ 15 h 504"/>
                        <a:gd name="T6" fmla="*/ 1724 w 2736"/>
                        <a:gd name="T7" fmla="*/ 15 h 504"/>
                        <a:gd name="T8" fmla="*/ 1714 w 2736"/>
                        <a:gd name="T9" fmla="*/ 64 h 504"/>
                        <a:gd name="T10" fmla="*/ 1112 w 2736"/>
                        <a:gd name="T11" fmla="*/ 64 h 504"/>
                        <a:gd name="T12" fmla="*/ 412 w 2736"/>
                        <a:gd name="T13" fmla="*/ 181 h 504"/>
                        <a:gd name="T14" fmla="*/ 0 w 2736"/>
                        <a:gd name="T15" fmla="*/ 31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2"/>
                      <a:ext cx="925" cy="490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4 w 1769"/>
                        <a:gd name="T3" fmla="*/ 35 h 791"/>
                        <a:gd name="T4" fmla="*/ 605 w 1769"/>
                        <a:gd name="T5" fmla="*/ 124 h 791"/>
                        <a:gd name="T6" fmla="*/ 842 w 1769"/>
                        <a:gd name="T7" fmla="*/ 268 h 791"/>
                        <a:gd name="T8" fmla="*/ 918 w 1769"/>
                        <a:gd name="T9" fmla="*/ 377 h 791"/>
                        <a:gd name="T10" fmla="*/ 883 w 1769"/>
                        <a:gd name="T11" fmla="*/ 488 h 791"/>
                        <a:gd name="T12" fmla="*/ 831 w 1769"/>
                        <a:gd name="T13" fmla="*/ 392 h 791"/>
                        <a:gd name="T14" fmla="*/ 726 w 1769"/>
                        <a:gd name="T15" fmla="*/ 281 h 791"/>
                        <a:gd name="T16" fmla="*/ 580 w 1769"/>
                        <a:gd name="T17" fmla="*/ 183 h 791"/>
                        <a:gd name="T18" fmla="*/ 304 w 1769"/>
                        <a:gd name="T19" fmla="*/ 94 h 791"/>
                        <a:gd name="T20" fmla="*/ 0 w 1769"/>
                        <a:gd name="T21" fmla="*/ 47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2"/>
                    </a:xfrm>
                    <a:custGeom>
                      <a:avLst/>
                      <a:gdLst>
                        <a:gd name="T0" fmla="*/ 0 w 2736"/>
                        <a:gd name="T1" fmla="*/ 312 h 504"/>
                        <a:gd name="T2" fmla="*/ 504 w 2736"/>
                        <a:gd name="T3" fmla="*/ 104 h 504"/>
                        <a:gd name="T4" fmla="*/ 1035 w 2736"/>
                        <a:gd name="T5" fmla="*/ 15 h 504"/>
                        <a:gd name="T6" fmla="*/ 1595 w 2736"/>
                        <a:gd name="T7" fmla="*/ 15 h 504"/>
                        <a:gd name="T8" fmla="*/ 1586 w 2736"/>
                        <a:gd name="T9" fmla="*/ 64 h 504"/>
                        <a:gd name="T10" fmla="*/ 1028 w 2736"/>
                        <a:gd name="T11" fmla="*/ 64 h 504"/>
                        <a:gd name="T12" fmla="*/ 381 w 2736"/>
                        <a:gd name="T13" fmla="*/ 181 h 504"/>
                        <a:gd name="T14" fmla="*/ 0 w 2736"/>
                        <a:gd name="T15" fmla="*/ 31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90"/>
                    </a:xfrm>
                    <a:custGeom>
                      <a:avLst/>
                      <a:gdLst>
                        <a:gd name="T0" fmla="*/ 2 w 1769"/>
                        <a:gd name="T1" fmla="*/ 5 h 791"/>
                        <a:gd name="T2" fmla="*/ 235 w 1769"/>
                        <a:gd name="T3" fmla="*/ 35 h 791"/>
                        <a:gd name="T4" fmla="*/ 560 w 1769"/>
                        <a:gd name="T5" fmla="*/ 124 h 791"/>
                        <a:gd name="T6" fmla="*/ 780 w 1769"/>
                        <a:gd name="T7" fmla="*/ 268 h 791"/>
                        <a:gd name="T8" fmla="*/ 850 w 1769"/>
                        <a:gd name="T9" fmla="*/ 377 h 791"/>
                        <a:gd name="T10" fmla="*/ 817 w 1769"/>
                        <a:gd name="T11" fmla="*/ 488 h 791"/>
                        <a:gd name="T12" fmla="*/ 769 w 1769"/>
                        <a:gd name="T13" fmla="*/ 392 h 791"/>
                        <a:gd name="T14" fmla="*/ 672 w 1769"/>
                        <a:gd name="T15" fmla="*/ 281 h 791"/>
                        <a:gd name="T16" fmla="*/ 537 w 1769"/>
                        <a:gd name="T17" fmla="*/ 183 h 791"/>
                        <a:gd name="T18" fmla="*/ 281 w 1769"/>
                        <a:gd name="T19" fmla="*/ 94 h 791"/>
                        <a:gd name="T20" fmla="*/ 0 w 1769"/>
                        <a:gd name="T21" fmla="*/ 47 h 791"/>
                        <a:gd name="T22" fmla="*/ 2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2" y="2695"/>
                      <a:ext cx="1711" cy="301"/>
                    </a:xfrm>
                    <a:custGeom>
                      <a:avLst/>
                      <a:gdLst>
                        <a:gd name="T0" fmla="*/ 0 w 2736"/>
                        <a:gd name="T1" fmla="*/ 301 h 504"/>
                        <a:gd name="T2" fmla="*/ 540 w 2736"/>
                        <a:gd name="T3" fmla="*/ 100 h 504"/>
                        <a:gd name="T4" fmla="*/ 1111 w 2736"/>
                        <a:gd name="T5" fmla="*/ 14 h 504"/>
                        <a:gd name="T6" fmla="*/ 1711 w 2736"/>
                        <a:gd name="T7" fmla="*/ 14 h 504"/>
                        <a:gd name="T8" fmla="*/ 1701 w 2736"/>
                        <a:gd name="T9" fmla="*/ 62 h 504"/>
                        <a:gd name="T10" fmla="*/ 1103 w 2736"/>
                        <a:gd name="T11" fmla="*/ 62 h 504"/>
                        <a:gd name="T12" fmla="*/ 409 w 2736"/>
                        <a:gd name="T13" fmla="*/ 174 h 504"/>
                        <a:gd name="T14" fmla="*/ 0 w 2736"/>
                        <a:gd name="T15" fmla="*/ 30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98"/>
                      <a:ext cx="918" cy="473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2 w 1769"/>
                        <a:gd name="T3" fmla="*/ 33 h 791"/>
                        <a:gd name="T4" fmla="*/ 600 w 1769"/>
                        <a:gd name="T5" fmla="*/ 120 h 791"/>
                        <a:gd name="T6" fmla="*/ 836 w 1769"/>
                        <a:gd name="T7" fmla="*/ 258 h 791"/>
                        <a:gd name="T8" fmla="*/ 911 w 1769"/>
                        <a:gd name="T9" fmla="*/ 364 h 791"/>
                        <a:gd name="T10" fmla="*/ 876 w 1769"/>
                        <a:gd name="T11" fmla="*/ 471 h 791"/>
                        <a:gd name="T12" fmla="*/ 825 w 1769"/>
                        <a:gd name="T13" fmla="*/ 378 h 791"/>
                        <a:gd name="T14" fmla="*/ 721 w 1769"/>
                        <a:gd name="T15" fmla="*/ 271 h 791"/>
                        <a:gd name="T16" fmla="*/ 576 w 1769"/>
                        <a:gd name="T17" fmla="*/ 177 h 791"/>
                        <a:gd name="T18" fmla="*/ 302 w 1769"/>
                        <a:gd name="T19" fmla="*/ 91 h 791"/>
                        <a:gd name="T20" fmla="*/ 0 w 1769"/>
                        <a:gd name="T21" fmla="*/ 45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312 h 504"/>
                        <a:gd name="T2" fmla="*/ 544 w 2736"/>
                        <a:gd name="T3" fmla="*/ 104 h 504"/>
                        <a:gd name="T4" fmla="*/ 1119 w 2736"/>
                        <a:gd name="T5" fmla="*/ 15 h 504"/>
                        <a:gd name="T6" fmla="*/ 1724 w 2736"/>
                        <a:gd name="T7" fmla="*/ 15 h 504"/>
                        <a:gd name="T8" fmla="*/ 1714 w 2736"/>
                        <a:gd name="T9" fmla="*/ 64 h 504"/>
                        <a:gd name="T10" fmla="*/ 1112 w 2736"/>
                        <a:gd name="T11" fmla="*/ 64 h 504"/>
                        <a:gd name="T12" fmla="*/ 412 w 2736"/>
                        <a:gd name="T13" fmla="*/ 181 h 504"/>
                        <a:gd name="T14" fmla="*/ 0 w 2736"/>
                        <a:gd name="T15" fmla="*/ 31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5" cy="490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4 w 1769"/>
                        <a:gd name="T3" fmla="*/ 35 h 791"/>
                        <a:gd name="T4" fmla="*/ 605 w 1769"/>
                        <a:gd name="T5" fmla="*/ 124 h 791"/>
                        <a:gd name="T6" fmla="*/ 842 w 1769"/>
                        <a:gd name="T7" fmla="*/ 268 h 791"/>
                        <a:gd name="T8" fmla="*/ 918 w 1769"/>
                        <a:gd name="T9" fmla="*/ 377 h 791"/>
                        <a:gd name="T10" fmla="*/ 883 w 1769"/>
                        <a:gd name="T11" fmla="*/ 488 h 791"/>
                        <a:gd name="T12" fmla="*/ 831 w 1769"/>
                        <a:gd name="T13" fmla="*/ 392 h 791"/>
                        <a:gd name="T14" fmla="*/ 726 w 1769"/>
                        <a:gd name="T15" fmla="*/ 281 h 791"/>
                        <a:gd name="T16" fmla="*/ 580 w 1769"/>
                        <a:gd name="T17" fmla="*/ 183 h 791"/>
                        <a:gd name="T18" fmla="*/ 304 w 1769"/>
                        <a:gd name="T19" fmla="*/ 94 h 791"/>
                        <a:gd name="T20" fmla="*/ 0 w 1769"/>
                        <a:gd name="T21" fmla="*/ 47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50" cy="299"/>
                    </a:xfrm>
                    <a:custGeom>
                      <a:avLst/>
                      <a:gdLst>
                        <a:gd name="T0" fmla="*/ 0 w 2736"/>
                        <a:gd name="T1" fmla="*/ 299 h 504"/>
                        <a:gd name="T2" fmla="*/ 521 w 2736"/>
                        <a:gd name="T3" fmla="*/ 100 h 504"/>
                        <a:gd name="T4" fmla="*/ 1071 w 2736"/>
                        <a:gd name="T5" fmla="*/ 14 h 504"/>
                        <a:gd name="T6" fmla="*/ 1650 w 2736"/>
                        <a:gd name="T7" fmla="*/ 14 h 504"/>
                        <a:gd name="T8" fmla="*/ 1640 w 2736"/>
                        <a:gd name="T9" fmla="*/ 61 h 504"/>
                        <a:gd name="T10" fmla="*/ 1064 w 2736"/>
                        <a:gd name="T11" fmla="*/ 61 h 504"/>
                        <a:gd name="T12" fmla="*/ 394 w 2736"/>
                        <a:gd name="T13" fmla="*/ 173 h 504"/>
                        <a:gd name="T14" fmla="*/ 0 w 2736"/>
                        <a:gd name="T15" fmla="*/ 29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5" cy="469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43 w 1769"/>
                        <a:gd name="T3" fmla="*/ 33 h 791"/>
                        <a:gd name="T4" fmla="*/ 579 w 1769"/>
                        <a:gd name="T5" fmla="*/ 119 h 791"/>
                        <a:gd name="T6" fmla="*/ 806 w 1769"/>
                        <a:gd name="T7" fmla="*/ 256 h 791"/>
                        <a:gd name="T8" fmla="*/ 878 w 1769"/>
                        <a:gd name="T9" fmla="*/ 361 h 791"/>
                        <a:gd name="T10" fmla="*/ 845 w 1769"/>
                        <a:gd name="T11" fmla="*/ 467 h 791"/>
                        <a:gd name="T12" fmla="*/ 795 w 1769"/>
                        <a:gd name="T13" fmla="*/ 375 h 791"/>
                        <a:gd name="T14" fmla="*/ 695 w 1769"/>
                        <a:gd name="T15" fmla="*/ 269 h 791"/>
                        <a:gd name="T16" fmla="*/ 555 w 1769"/>
                        <a:gd name="T17" fmla="*/ 176 h 791"/>
                        <a:gd name="T18" fmla="*/ 291 w 1769"/>
                        <a:gd name="T19" fmla="*/ 90 h 791"/>
                        <a:gd name="T20" fmla="*/ 0 w 1769"/>
                        <a:gd name="T21" fmla="*/ 45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1" cy="246"/>
                    </a:xfrm>
                    <a:custGeom>
                      <a:avLst/>
                      <a:gdLst>
                        <a:gd name="T0" fmla="*/ 0 w 2736"/>
                        <a:gd name="T1" fmla="*/ 246 h 504"/>
                        <a:gd name="T2" fmla="*/ 506 w 2736"/>
                        <a:gd name="T3" fmla="*/ 82 h 504"/>
                        <a:gd name="T4" fmla="*/ 1039 w 2736"/>
                        <a:gd name="T5" fmla="*/ 12 h 504"/>
                        <a:gd name="T6" fmla="*/ 1601 w 2736"/>
                        <a:gd name="T7" fmla="*/ 12 h 504"/>
                        <a:gd name="T8" fmla="*/ 1592 w 2736"/>
                        <a:gd name="T9" fmla="*/ 50 h 504"/>
                        <a:gd name="T10" fmla="*/ 1032 w 2736"/>
                        <a:gd name="T11" fmla="*/ 50 h 504"/>
                        <a:gd name="T12" fmla="*/ 383 w 2736"/>
                        <a:gd name="T13" fmla="*/ 143 h 504"/>
                        <a:gd name="T14" fmla="*/ 0 w 2736"/>
                        <a:gd name="T15" fmla="*/ 24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>
                        <a:gd name="T0" fmla="*/ 2 w 1769"/>
                        <a:gd name="T1" fmla="*/ 4 h 791"/>
                        <a:gd name="T2" fmla="*/ 236 w 1769"/>
                        <a:gd name="T3" fmla="*/ 27 h 791"/>
                        <a:gd name="T4" fmla="*/ 562 w 1769"/>
                        <a:gd name="T5" fmla="*/ 98 h 791"/>
                        <a:gd name="T6" fmla="*/ 782 w 1769"/>
                        <a:gd name="T7" fmla="*/ 211 h 791"/>
                        <a:gd name="T8" fmla="*/ 853 w 1769"/>
                        <a:gd name="T9" fmla="*/ 297 h 791"/>
                        <a:gd name="T10" fmla="*/ 820 w 1769"/>
                        <a:gd name="T11" fmla="*/ 384 h 791"/>
                        <a:gd name="T12" fmla="*/ 772 w 1769"/>
                        <a:gd name="T13" fmla="*/ 308 h 791"/>
                        <a:gd name="T14" fmla="*/ 674 w 1769"/>
                        <a:gd name="T15" fmla="*/ 222 h 791"/>
                        <a:gd name="T16" fmla="*/ 539 w 1769"/>
                        <a:gd name="T17" fmla="*/ 144 h 791"/>
                        <a:gd name="T18" fmla="*/ 282 w 1769"/>
                        <a:gd name="T19" fmla="*/ 74 h 791"/>
                        <a:gd name="T20" fmla="*/ 0 w 1769"/>
                        <a:gd name="T21" fmla="*/ 37 h 791"/>
                        <a:gd name="T22" fmla="*/ 2 w 1769"/>
                        <a:gd name="T23" fmla="*/ 4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>
                        <a:gd name="T0" fmla="*/ 0 w 2736"/>
                        <a:gd name="T1" fmla="*/ 246 h 504"/>
                        <a:gd name="T2" fmla="*/ 465 w 2736"/>
                        <a:gd name="T3" fmla="*/ 82 h 504"/>
                        <a:gd name="T4" fmla="*/ 955 w 2736"/>
                        <a:gd name="T5" fmla="*/ 12 h 504"/>
                        <a:gd name="T6" fmla="*/ 1471 w 2736"/>
                        <a:gd name="T7" fmla="*/ 12 h 504"/>
                        <a:gd name="T8" fmla="*/ 1462 w 2736"/>
                        <a:gd name="T9" fmla="*/ 50 h 504"/>
                        <a:gd name="T10" fmla="*/ 948 w 2736"/>
                        <a:gd name="T11" fmla="*/ 50 h 504"/>
                        <a:gd name="T12" fmla="*/ 352 w 2736"/>
                        <a:gd name="T13" fmla="*/ 143 h 504"/>
                        <a:gd name="T14" fmla="*/ 0 w 2736"/>
                        <a:gd name="T15" fmla="*/ 24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>
                        <a:gd name="T0" fmla="*/ 2 w 1769"/>
                        <a:gd name="T1" fmla="*/ 4 h 791"/>
                        <a:gd name="T2" fmla="*/ 217 w 1769"/>
                        <a:gd name="T3" fmla="*/ 27 h 791"/>
                        <a:gd name="T4" fmla="*/ 517 w 1769"/>
                        <a:gd name="T5" fmla="*/ 98 h 791"/>
                        <a:gd name="T6" fmla="*/ 719 w 1769"/>
                        <a:gd name="T7" fmla="*/ 211 h 791"/>
                        <a:gd name="T8" fmla="*/ 784 w 1769"/>
                        <a:gd name="T9" fmla="*/ 297 h 791"/>
                        <a:gd name="T10" fmla="*/ 754 w 1769"/>
                        <a:gd name="T11" fmla="*/ 384 h 791"/>
                        <a:gd name="T12" fmla="*/ 710 w 1769"/>
                        <a:gd name="T13" fmla="*/ 308 h 791"/>
                        <a:gd name="T14" fmla="*/ 620 w 1769"/>
                        <a:gd name="T15" fmla="*/ 222 h 791"/>
                        <a:gd name="T16" fmla="*/ 495 w 1769"/>
                        <a:gd name="T17" fmla="*/ 144 h 791"/>
                        <a:gd name="T18" fmla="*/ 259 w 1769"/>
                        <a:gd name="T19" fmla="*/ 74 h 791"/>
                        <a:gd name="T20" fmla="*/ 0 w 1769"/>
                        <a:gd name="T21" fmla="*/ 37 h 791"/>
                        <a:gd name="T22" fmla="*/ 2 w 1769"/>
                        <a:gd name="T23" fmla="*/ 4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>
                        <a:gd name="T0" fmla="*/ 0 w 2736"/>
                        <a:gd name="T1" fmla="*/ 188 h 504"/>
                        <a:gd name="T2" fmla="*/ 454 w 2736"/>
                        <a:gd name="T3" fmla="*/ 63 h 504"/>
                        <a:gd name="T4" fmla="*/ 933 w 2736"/>
                        <a:gd name="T5" fmla="*/ 9 h 504"/>
                        <a:gd name="T6" fmla="*/ 1437 w 2736"/>
                        <a:gd name="T7" fmla="*/ 9 h 504"/>
                        <a:gd name="T8" fmla="*/ 1429 w 2736"/>
                        <a:gd name="T9" fmla="*/ 38 h 504"/>
                        <a:gd name="T10" fmla="*/ 926 w 2736"/>
                        <a:gd name="T11" fmla="*/ 38 h 504"/>
                        <a:gd name="T12" fmla="*/ 343 w 2736"/>
                        <a:gd name="T13" fmla="*/ 109 h 504"/>
                        <a:gd name="T14" fmla="*/ 0 w 2736"/>
                        <a:gd name="T15" fmla="*/ 18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211 w 1769"/>
                        <a:gd name="T3" fmla="*/ 21 h 791"/>
                        <a:gd name="T4" fmla="*/ 504 w 1769"/>
                        <a:gd name="T5" fmla="*/ 75 h 791"/>
                        <a:gd name="T6" fmla="*/ 702 w 1769"/>
                        <a:gd name="T7" fmla="*/ 161 h 791"/>
                        <a:gd name="T8" fmla="*/ 765 w 1769"/>
                        <a:gd name="T9" fmla="*/ 227 h 791"/>
                        <a:gd name="T10" fmla="*/ 736 w 1769"/>
                        <a:gd name="T11" fmla="*/ 294 h 791"/>
                        <a:gd name="T12" fmla="*/ 693 w 1769"/>
                        <a:gd name="T13" fmla="*/ 236 h 791"/>
                        <a:gd name="T14" fmla="*/ 605 w 1769"/>
                        <a:gd name="T15" fmla="*/ 169 h 791"/>
                        <a:gd name="T16" fmla="*/ 483 w 1769"/>
                        <a:gd name="T17" fmla="*/ 110 h 791"/>
                        <a:gd name="T18" fmla="*/ 253 w 1769"/>
                        <a:gd name="T19" fmla="*/ 57 h 791"/>
                        <a:gd name="T20" fmla="*/ 0 w 1769"/>
                        <a:gd name="T21" fmla="*/ 28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T0" fmla="*/ 2567 w 36729"/>
                      <a:gd name="T1" fmla="*/ 990 h 21600"/>
                      <a:gd name="T2" fmla="*/ 0 w 36729"/>
                      <a:gd name="T3" fmla="*/ 1155 h 21600"/>
                      <a:gd name="T4" fmla="*/ 1246 w 36729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lnTo>
                          <a:pt x="36729" y="1045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T0" fmla="*/ 0 w 30473"/>
                      <a:gd name="T1" fmla="*/ 203 h 22305"/>
                      <a:gd name="T2" fmla="*/ 2015 w 30473"/>
                      <a:gd name="T3" fmla="*/ 2379 h 22305"/>
                      <a:gd name="T4" fmla="*/ 587 w 30473"/>
                      <a:gd name="T5" fmla="*/ 2304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lnTo>
                          <a:pt x="-1" y="1906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79"/>
                  </a:xfrm>
                  <a:custGeom>
                    <a:avLst/>
                    <a:gdLst>
                      <a:gd name="T0" fmla="*/ 0 w 34812"/>
                      <a:gd name="T1" fmla="*/ 481 h 22305"/>
                      <a:gd name="T2" fmla="*/ 1426 w 34812"/>
                      <a:gd name="T3" fmla="*/ 2379 h 22305"/>
                      <a:gd name="T4" fmla="*/ 541 w 34812"/>
                      <a:gd name="T5" fmla="*/ 2304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T0" fmla="*/ 0 w 36830"/>
                      <a:gd name="T1" fmla="*/ 670 h 22305"/>
                      <a:gd name="T2" fmla="*/ 2539 w 36830"/>
                      <a:gd name="T3" fmla="*/ 2379 h 22305"/>
                      <a:gd name="T4" fmla="*/ 1050 w 36830"/>
                      <a:gd name="T5" fmla="*/ 2304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lnTo>
                          <a:pt x="0" y="6283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T0" fmla="*/ 0 w 31881"/>
                      <a:gd name="T1" fmla="*/ 1068 h 21600"/>
                      <a:gd name="T2" fmla="*/ 1850 w 31881"/>
                      <a:gd name="T3" fmla="*/ 518 h 21600"/>
                      <a:gd name="T4" fmla="*/ 1058 w 31881"/>
                      <a:gd name="T5" fmla="*/ 2304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lnTo>
                          <a:pt x="-1" y="1001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4" cy="2304"/>
                  </a:xfrm>
                  <a:custGeom>
                    <a:avLst/>
                    <a:gdLst>
                      <a:gd name="T0" fmla="*/ 0 w 31146"/>
                      <a:gd name="T1" fmla="*/ 481 h 21600"/>
                      <a:gd name="T2" fmla="*/ 764 w 31146"/>
                      <a:gd name="T3" fmla="*/ 1020 h 21600"/>
                      <a:gd name="T4" fmla="*/ 324 w 31146"/>
                      <a:gd name="T5" fmla="*/ 2304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>
                      <a:gd name="T0" fmla="*/ 0 w 776"/>
                      <a:gd name="T1" fmla="*/ 41 h 2368"/>
                      <a:gd name="T2" fmla="*/ 129 w 776"/>
                      <a:gd name="T3" fmla="*/ 10 h 2368"/>
                      <a:gd name="T4" fmla="*/ 52 w 776"/>
                      <a:gd name="T5" fmla="*/ 103 h 2368"/>
                      <a:gd name="T6" fmla="*/ 181 w 776"/>
                      <a:gd name="T7" fmla="*/ 103 h 2368"/>
                      <a:gd name="T8" fmla="*/ 103 w 776"/>
                      <a:gd name="T9" fmla="*/ 196 h 2368"/>
                      <a:gd name="T10" fmla="*/ 207 w 776"/>
                      <a:gd name="T11" fmla="*/ 227 h 2368"/>
                      <a:gd name="T12" fmla="*/ 155 w 776"/>
                      <a:gd name="T13" fmla="*/ 288 h 2368"/>
                      <a:gd name="T14" fmla="*/ 259 w 776"/>
                      <a:gd name="T15" fmla="*/ 319 h 2368"/>
                      <a:gd name="T16" fmla="*/ 207 w 776"/>
                      <a:gd name="T17" fmla="*/ 381 h 2368"/>
                      <a:gd name="T18" fmla="*/ 284 w 776"/>
                      <a:gd name="T19" fmla="*/ 412 h 2368"/>
                      <a:gd name="T20" fmla="*/ 259 w 776"/>
                      <a:gd name="T21" fmla="*/ 474 h 2368"/>
                      <a:gd name="T22" fmla="*/ 310 w 776"/>
                      <a:gd name="T23" fmla="*/ 535 h 2368"/>
                      <a:gd name="T24" fmla="*/ 310 w 776"/>
                      <a:gd name="T25" fmla="*/ 597 h 2368"/>
                      <a:gd name="T26" fmla="*/ 362 w 776"/>
                      <a:gd name="T27" fmla="*/ 690 h 2368"/>
                      <a:gd name="T28" fmla="*/ 336 w 776"/>
                      <a:gd name="T29" fmla="*/ 783 h 2368"/>
                      <a:gd name="T30" fmla="*/ 388 w 776"/>
                      <a:gd name="T31" fmla="*/ 844 h 2368"/>
                      <a:gd name="T32" fmla="*/ 362 w 776"/>
                      <a:gd name="T33" fmla="*/ 937 h 2368"/>
                      <a:gd name="T34" fmla="*/ 388 w 776"/>
                      <a:gd name="T35" fmla="*/ 1030 h 2368"/>
                      <a:gd name="T36" fmla="*/ 362 w 776"/>
                      <a:gd name="T37" fmla="*/ 1092 h 2368"/>
                      <a:gd name="T38" fmla="*/ 414 w 776"/>
                      <a:gd name="T39" fmla="*/ 1184 h 2368"/>
                      <a:gd name="T40" fmla="*/ 388 w 776"/>
                      <a:gd name="T41" fmla="*/ 1277 h 2368"/>
                      <a:gd name="T42" fmla="*/ 414 w 776"/>
                      <a:gd name="T43" fmla="*/ 1400 h 2368"/>
                      <a:gd name="T44" fmla="*/ 388 w 776"/>
                      <a:gd name="T45" fmla="*/ 1431 h 2368"/>
                      <a:gd name="T46" fmla="*/ 414 w 776"/>
                      <a:gd name="T47" fmla="*/ 1524 h 2368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-1346631">
                  <a:off x="3280" y="1529"/>
                  <a:ext cx="442" cy="837"/>
                </a:xfrm>
                <a:custGeom>
                  <a:avLst/>
                  <a:gdLst>
                    <a:gd name="T0" fmla="*/ 0 w 776"/>
                    <a:gd name="T1" fmla="*/ 23 h 2368"/>
                    <a:gd name="T2" fmla="*/ 137 w 776"/>
                    <a:gd name="T3" fmla="*/ 6 h 2368"/>
                    <a:gd name="T4" fmla="*/ 55 w 776"/>
                    <a:gd name="T5" fmla="*/ 57 h 2368"/>
                    <a:gd name="T6" fmla="*/ 191 w 776"/>
                    <a:gd name="T7" fmla="*/ 57 h 2368"/>
                    <a:gd name="T8" fmla="*/ 109 w 776"/>
                    <a:gd name="T9" fmla="*/ 107 h 2368"/>
                    <a:gd name="T10" fmla="*/ 219 w 776"/>
                    <a:gd name="T11" fmla="*/ 124 h 2368"/>
                    <a:gd name="T12" fmla="*/ 164 w 776"/>
                    <a:gd name="T13" fmla="*/ 158 h 2368"/>
                    <a:gd name="T14" fmla="*/ 273 w 776"/>
                    <a:gd name="T15" fmla="*/ 175 h 2368"/>
                    <a:gd name="T16" fmla="*/ 219 w 776"/>
                    <a:gd name="T17" fmla="*/ 209 h 2368"/>
                    <a:gd name="T18" fmla="*/ 301 w 776"/>
                    <a:gd name="T19" fmla="*/ 226 h 2368"/>
                    <a:gd name="T20" fmla="*/ 273 w 776"/>
                    <a:gd name="T21" fmla="*/ 260 h 2368"/>
                    <a:gd name="T22" fmla="*/ 328 w 776"/>
                    <a:gd name="T23" fmla="*/ 294 h 2368"/>
                    <a:gd name="T24" fmla="*/ 328 w 776"/>
                    <a:gd name="T25" fmla="*/ 328 h 2368"/>
                    <a:gd name="T26" fmla="*/ 383 w 776"/>
                    <a:gd name="T27" fmla="*/ 379 h 2368"/>
                    <a:gd name="T28" fmla="*/ 355 w 776"/>
                    <a:gd name="T29" fmla="*/ 430 h 2368"/>
                    <a:gd name="T30" fmla="*/ 410 w 776"/>
                    <a:gd name="T31" fmla="*/ 464 h 2368"/>
                    <a:gd name="T32" fmla="*/ 383 w 776"/>
                    <a:gd name="T33" fmla="*/ 515 h 2368"/>
                    <a:gd name="T34" fmla="*/ 410 w 776"/>
                    <a:gd name="T35" fmla="*/ 566 h 2368"/>
                    <a:gd name="T36" fmla="*/ 383 w 776"/>
                    <a:gd name="T37" fmla="*/ 599 h 2368"/>
                    <a:gd name="T38" fmla="*/ 437 w 776"/>
                    <a:gd name="T39" fmla="*/ 650 h 2368"/>
                    <a:gd name="T40" fmla="*/ 410 w 776"/>
                    <a:gd name="T41" fmla="*/ 701 h 2368"/>
                    <a:gd name="T42" fmla="*/ 437 w 776"/>
                    <a:gd name="T43" fmla="*/ 769 h 2368"/>
                    <a:gd name="T44" fmla="*/ 410 w 776"/>
                    <a:gd name="T45" fmla="*/ 786 h 2368"/>
                    <a:gd name="T46" fmla="*/ 437 w 776"/>
                    <a:gd name="T47" fmla="*/ 837 h 236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>
                  <a:gd name="T0" fmla="*/ 0 w 776"/>
                  <a:gd name="T1" fmla="*/ 40 h 2368"/>
                  <a:gd name="T2" fmla="*/ 150 w 776"/>
                  <a:gd name="T3" fmla="*/ 10 h 2368"/>
                  <a:gd name="T4" fmla="*/ 60 w 776"/>
                  <a:gd name="T5" fmla="*/ 100 h 2368"/>
                  <a:gd name="T6" fmla="*/ 210 w 776"/>
                  <a:gd name="T7" fmla="*/ 100 h 2368"/>
                  <a:gd name="T8" fmla="*/ 120 w 776"/>
                  <a:gd name="T9" fmla="*/ 190 h 2368"/>
                  <a:gd name="T10" fmla="*/ 240 w 776"/>
                  <a:gd name="T11" fmla="*/ 220 h 2368"/>
                  <a:gd name="T12" fmla="*/ 180 w 776"/>
                  <a:gd name="T13" fmla="*/ 280 h 2368"/>
                  <a:gd name="T14" fmla="*/ 300 w 776"/>
                  <a:gd name="T15" fmla="*/ 310 h 2368"/>
                  <a:gd name="T16" fmla="*/ 240 w 776"/>
                  <a:gd name="T17" fmla="*/ 370 h 2368"/>
                  <a:gd name="T18" fmla="*/ 330 w 776"/>
                  <a:gd name="T19" fmla="*/ 400 h 2368"/>
                  <a:gd name="T20" fmla="*/ 300 w 776"/>
                  <a:gd name="T21" fmla="*/ 460 h 2368"/>
                  <a:gd name="T22" fmla="*/ 360 w 776"/>
                  <a:gd name="T23" fmla="*/ 520 h 2368"/>
                  <a:gd name="T24" fmla="*/ 360 w 776"/>
                  <a:gd name="T25" fmla="*/ 580 h 2368"/>
                  <a:gd name="T26" fmla="*/ 420 w 776"/>
                  <a:gd name="T27" fmla="*/ 670 h 2368"/>
                  <a:gd name="T28" fmla="*/ 390 w 776"/>
                  <a:gd name="T29" fmla="*/ 759 h 2368"/>
                  <a:gd name="T30" fmla="*/ 450 w 776"/>
                  <a:gd name="T31" fmla="*/ 819 h 2368"/>
                  <a:gd name="T32" fmla="*/ 420 w 776"/>
                  <a:gd name="T33" fmla="*/ 909 h 2368"/>
                  <a:gd name="T34" fmla="*/ 450 w 776"/>
                  <a:gd name="T35" fmla="*/ 999 h 2368"/>
                  <a:gd name="T36" fmla="*/ 420 w 776"/>
                  <a:gd name="T37" fmla="*/ 1059 h 2368"/>
                  <a:gd name="T38" fmla="*/ 480 w 776"/>
                  <a:gd name="T39" fmla="*/ 1149 h 2368"/>
                  <a:gd name="T40" fmla="*/ 450 w 776"/>
                  <a:gd name="T41" fmla="*/ 1239 h 2368"/>
                  <a:gd name="T42" fmla="*/ 480 w 776"/>
                  <a:gd name="T43" fmla="*/ 1359 h 2368"/>
                  <a:gd name="T44" fmla="*/ 450 w 776"/>
                  <a:gd name="T45" fmla="*/ 1389 h 2368"/>
                  <a:gd name="T46" fmla="*/ 480 w 776"/>
                  <a:gd name="T47" fmla="*/ 147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T0" fmla="*/ 537 w 21600"/>
                  <a:gd name="T1" fmla="*/ 0 h 21602"/>
                  <a:gd name="T2" fmla="*/ 2121 w 21600"/>
                  <a:gd name="T3" fmla="*/ 2304 h 21602"/>
                  <a:gd name="T4" fmla="*/ 0 w 21600"/>
                  <a:gd name="T5" fmla="*/ 2229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T0" fmla="*/ 0 w 28940"/>
                  <a:gd name="T1" fmla="*/ 137 h 22305"/>
                  <a:gd name="T2" fmla="*/ 1244 w 28940"/>
                  <a:gd name="T3" fmla="*/ 2379 h 22305"/>
                  <a:gd name="T4" fmla="*/ 316 w 28940"/>
                  <a:gd name="T5" fmla="*/ 23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8"/>
                <a:ext cx="2376" cy="2379"/>
              </a:xfrm>
              <a:custGeom>
                <a:avLst/>
                <a:gdLst>
                  <a:gd name="T0" fmla="*/ 0 w 34455"/>
                  <a:gd name="T1" fmla="*/ 452 h 22305"/>
                  <a:gd name="T2" fmla="*/ 2375 w 34455"/>
                  <a:gd name="T3" fmla="*/ 2379 h 22305"/>
                  <a:gd name="T4" fmla="*/ 886 w 34455"/>
                  <a:gd name="T5" fmla="*/ 23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T0" fmla="*/ 0 w 34812"/>
                  <a:gd name="T1" fmla="*/ 481 h 22305"/>
                  <a:gd name="T2" fmla="*/ 381 w 34812"/>
                  <a:gd name="T3" fmla="*/ 2379 h 22305"/>
                  <a:gd name="T4" fmla="*/ 145 w 34812"/>
                  <a:gd name="T5" fmla="*/ 23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T0" fmla="*/ 0 w 34812"/>
                  <a:gd name="T1" fmla="*/ 481 h 22305"/>
                  <a:gd name="T2" fmla="*/ 1004 w 34812"/>
                  <a:gd name="T3" fmla="*/ 2379 h 22305"/>
                  <a:gd name="T4" fmla="*/ 381 w 34812"/>
                  <a:gd name="T5" fmla="*/ 23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>
                  <a:gd name="T0" fmla="*/ 0 w 776"/>
                  <a:gd name="T1" fmla="*/ 40 h 2368"/>
                  <a:gd name="T2" fmla="*/ 150 w 776"/>
                  <a:gd name="T3" fmla="*/ 10 h 2368"/>
                  <a:gd name="T4" fmla="*/ 60 w 776"/>
                  <a:gd name="T5" fmla="*/ 100 h 2368"/>
                  <a:gd name="T6" fmla="*/ 210 w 776"/>
                  <a:gd name="T7" fmla="*/ 100 h 2368"/>
                  <a:gd name="T8" fmla="*/ 120 w 776"/>
                  <a:gd name="T9" fmla="*/ 190 h 2368"/>
                  <a:gd name="T10" fmla="*/ 240 w 776"/>
                  <a:gd name="T11" fmla="*/ 220 h 2368"/>
                  <a:gd name="T12" fmla="*/ 180 w 776"/>
                  <a:gd name="T13" fmla="*/ 280 h 2368"/>
                  <a:gd name="T14" fmla="*/ 300 w 776"/>
                  <a:gd name="T15" fmla="*/ 310 h 2368"/>
                  <a:gd name="T16" fmla="*/ 240 w 776"/>
                  <a:gd name="T17" fmla="*/ 370 h 2368"/>
                  <a:gd name="T18" fmla="*/ 330 w 776"/>
                  <a:gd name="T19" fmla="*/ 400 h 2368"/>
                  <a:gd name="T20" fmla="*/ 300 w 776"/>
                  <a:gd name="T21" fmla="*/ 460 h 2368"/>
                  <a:gd name="T22" fmla="*/ 360 w 776"/>
                  <a:gd name="T23" fmla="*/ 520 h 2368"/>
                  <a:gd name="T24" fmla="*/ 360 w 776"/>
                  <a:gd name="T25" fmla="*/ 580 h 2368"/>
                  <a:gd name="T26" fmla="*/ 420 w 776"/>
                  <a:gd name="T27" fmla="*/ 670 h 2368"/>
                  <a:gd name="T28" fmla="*/ 390 w 776"/>
                  <a:gd name="T29" fmla="*/ 759 h 2368"/>
                  <a:gd name="T30" fmla="*/ 450 w 776"/>
                  <a:gd name="T31" fmla="*/ 819 h 2368"/>
                  <a:gd name="T32" fmla="*/ 420 w 776"/>
                  <a:gd name="T33" fmla="*/ 909 h 2368"/>
                  <a:gd name="T34" fmla="*/ 450 w 776"/>
                  <a:gd name="T35" fmla="*/ 999 h 2368"/>
                  <a:gd name="T36" fmla="*/ 420 w 776"/>
                  <a:gd name="T37" fmla="*/ 1059 h 2368"/>
                  <a:gd name="T38" fmla="*/ 480 w 776"/>
                  <a:gd name="T39" fmla="*/ 1149 h 2368"/>
                  <a:gd name="T40" fmla="*/ 450 w 776"/>
                  <a:gd name="T41" fmla="*/ 1239 h 2368"/>
                  <a:gd name="T42" fmla="*/ 480 w 776"/>
                  <a:gd name="T43" fmla="*/ 1359 h 2368"/>
                  <a:gd name="T44" fmla="*/ 450 w 776"/>
                  <a:gd name="T45" fmla="*/ 1389 h 2368"/>
                  <a:gd name="T46" fmla="*/ 480 w 776"/>
                  <a:gd name="T47" fmla="*/ 147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6" y="2150"/>
                <a:ext cx="442" cy="837"/>
              </a:xfrm>
              <a:custGeom>
                <a:avLst/>
                <a:gdLst>
                  <a:gd name="T0" fmla="*/ 0 w 776"/>
                  <a:gd name="T1" fmla="*/ 23 h 2368"/>
                  <a:gd name="T2" fmla="*/ 137 w 776"/>
                  <a:gd name="T3" fmla="*/ 6 h 2368"/>
                  <a:gd name="T4" fmla="*/ 55 w 776"/>
                  <a:gd name="T5" fmla="*/ 57 h 2368"/>
                  <a:gd name="T6" fmla="*/ 191 w 776"/>
                  <a:gd name="T7" fmla="*/ 57 h 2368"/>
                  <a:gd name="T8" fmla="*/ 109 w 776"/>
                  <a:gd name="T9" fmla="*/ 107 h 2368"/>
                  <a:gd name="T10" fmla="*/ 219 w 776"/>
                  <a:gd name="T11" fmla="*/ 124 h 2368"/>
                  <a:gd name="T12" fmla="*/ 164 w 776"/>
                  <a:gd name="T13" fmla="*/ 158 h 2368"/>
                  <a:gd name="T14" fmla="*/ 273 w 776"/>
                  <a:gd name="T15" fmla="*/ 175 h 2368"/>
                  <a:gd name="T16" fmla="*/ 219 w 776"/>
                  <a:gd name="T17" fmla="*/ 209 h 2368"/>
                  <a:gd name="T18" fmla="*/ 301 w 776"/>
                  <a:gd name="T19" fmla="*/ 226 h 2368"/>
                  <a:gd name="T20" fmla="*/ 273 w 776"/>
                  <a:gd name="T21" fmla="*/ 260 h 2368"/>
                  <a:gd name="T22" fmla="*/ 328 w 776"/>
                  <a:gd name="T23" fmla="*/ 294 h 2368"/>
                  <a:gd name="T24" fmla="*/ 328 w 776"/>
                  <a:gd name="T25" fmla="*/ 328 h 2368"/>
                  <a:gd name="T26" fmla="*/ 383 w 776"/>
                  <a:gd name="T27" fmla="*/ 379 h 2368"/>
                  <a:gd name="T28" fmla="*/ 355 w 776"/>
                  <a:gd name="T29" fmla="*/ 430 h 2368"/>
                  <a:gd name="T30" fmla="*/ 410 w 776"/>
                  <a:gd name="T31" fmla="*/ 464 h 2368"/>
                  <a:gd name="T32" fmla="*/ 383 w 776"/>
                  <a:gd name="T33" fmla="*/ 515 h 2368"/>
                  <a:gd name="T34" fmla="*/ 410 w 776"/>
                  <a:gd name="T35" fmla="*/ 566 h 2368"/>
                  <a:gd name="T36" fmla="*/ 383 w 776"/>
                  <a:gd name="T37" fmla="*/ 599 h 2368"/>
                  <a:gd name="T38" fmla="*/ 437 w 776"/>
                  <a:gd name="T39" fmla="*/ 650 h 2368"/>
                  <a:gd name="T40" fmla="*/ 410 w 776"/>
                  <a:gd name="T41" fmla="*/ 701 h 2368"/>
                  <a:gd name="T42" fmla="*/ 437 w 776"/>
                  <a:gd name="T43" fmla="*/ 769 h 2368"/>
                  <a:gd name="T44" fmla="*/ 410 w 776"/>
                  <a:gd name="T45" fmla="*/ 786 h 2368"/>
                  <a:gd name="T46" fmla="*/ 437 w 776"/>
                  <a:gd name="T47" fmla="*/ 83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4"/>
                <a:ext cx="1085" cy="1524"/>
              </a:xfrm>
              <a:custGeom>
                <a:avLst/>
                <a:gdLst>
                  <a:gd name="T0" fmla="*/ 0 w 776"/>
                  <a:gd name="T1" fmla="*/ 41 h 2368"/>
                  <a:gd name="T2" fmla="*/ 336 w 776"/>
                  <a:gd name="T3" fmla="*/ 10 h 2368"/>
                  <a:gd name="T4" fmla="*/ 134 w 776"/>
                  <a:gd name="T5" fmla="*/ 103 h 2368"/>
                  <a:gd name="T6" fmla="*/ 470 w 776"/>
                  <a:gd name="T7" fmla="*/ 103 h 2368"/>
                  <a:gd name="T8" fmla="*/ 268 w 776"/>
                  <a:gd name="T9" fmla="*/ 196 h 2368"/>
                  <a:gd name="T10" fmla="*/ 537 w 776"/>
                  <a:gd name="T11" fmla="*/ 227 h 2368"/>
                  <a:gd name="T12" fmla="*/ 403 w 776"/>
                  <a:gd name="T13" fmla="*/ 288 h 2368"/>
                  <a:gd name="T14" fmla="*/ 671 w 776"/>
                  <a:gd name="T15" fmla="*/ 319 h 2368"/>
                  <a:gd name="T16" fmla="*/ 537 w 776"/>
                  <a:gd name="T17" fmla="*/ 381 h 2368"/>
                  <a:gd name="T18" fmla="*/ 738 w 776"/>
                  <a:gd name="T19" fmla="*/ 412 h 2368"/>
                  <a:gd name="T20" fmla="*/ 671 w 776"/>
                  <a:gd name="T21" fmla="*/ 474 h 2368"/>
                  <a:gd name="T22" fmla="*/ 805 w 776"/>
                  <a:gd name="T23" fmla="*/ 535 h 2368"/>
                  <a:gd name="T24" fmla="*/ 805 w 776"/>
                  <a:gd name="T25" fmla="*/ 597 h 2368"/>
                  <a:gd name="T26" fmla="*/ 940 w 776"/>
                  <a:gd name="T27" fmla="*/ 690 h 2368"/>
                  <a:gd name="T28" fmla="*/ 872 w 776"/>
                  <a:gd name="T29" fmla="*/ 783 h 2368"/>
                  <a:gd name="T30" fmla="*/ 1007 w 776"/>
                  <a:gd name="T31" fmla="*/ 844 h 2368"/>
                  <a:gd name="T32" fmla="*/ 940 w 776"/>
                  <a:gd name="T33" fmla="*/ 937 h 2368"/>
                  <a:gd name="T34" fmla="*/ 1007 w 776"/>
                  <a:gd name="T35" fmla="*/ 1030 h 2368"/>
                  <a:gd name="T36" fmla="*/ 940 w 776"/>
                  <a:gd name="T37" fmla="*/ 1092 h 2368"/>
                  <a:gd name="T38" fmla="*/ 1074 w 776"/>
                  <a:gd name="T39" fmla="*/ 1184 h 2368"/>
                  <a:gd name="T40" fmla="*/ 1007 w 776"/>
                  <a:gd name="T41" fmla="*/ 1277 h 2368"/>
                  <a:gd name="T42" fmla="*/ 1074 w 776"/>
                  <a:gd name="T43" fmla="*/ 1400 h 2368"/>
                  <a:gd name="T44" fmla="*/ 1007 w 776"/>
                  <a:gd name="T45" fmla="*/ 1431 h 2368"/>
                  <a:gd name="T46" fmla="*/ 1074 w 776"/>
                  <a:gd name="T47" fmla="*/ 152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>
                  <a:gd name="T0" fmla="*/ 0 w 776"/>
                  <a:gd name="T1" fmla="*/ 41 h 2368"/>
                  <a:gd name="T2" fmla="*/ 215 w 776"/>
                  <a:gd name="T3" fmla="*/ 10 h 2368"/>
                  <a:gd name="T4" fmla="*/ 86 w 776"/>
                  <a:gd name="T5" fmla="*/ 103 h 2368"/>
                  <a:gd name="T6" fmla="*/ 301 w 776"/>
                  <a:gd name="T7" fmla="*/ 103 h 2368"/>
                  <a:gd name="T8" fmla="*/ 172 w 776"/>
                  <a:gd name="T9" fmla="*/ 196 h 2368"/>
                  <a:gd name="T10" fmla="*/ 344 w 776"/>
                  <a:gd name="T11" fmla="*/ 227 h 2368"/>
                  <a:gd name="T12" fmla="*/ 258 w 776"/>
                  <a:gd name="T13" fmla="*/ 288 h 2368"/>
                  <a:gd name="T14" fmla="*/ 431 w 776"/>
                  <a:gd name="T15" fmla="*/ 319 h 2368"/>
                  <a:gd name="T16" fmla="*/ 344 w 776"/>
                  <a:gd name="T17" fmla="*/ 381 h 2368"/>
                  <a:gd name="T18" fmla="*/ 474 w 776"/>
                  <a:gd name="T19" fmla="*/ 412 h 2368"/>
                  <a:gd name="T20" fmla="*/ 431 w 776"/>
                  <a:gd name="T21" fmla="*/ 474 h 2368"/>
                  <a:gd name="T22" fmla="*/ 517 w 776"/>
                  <a:gd name="T23" fmla="*/ 535 h 2368"/>
                  <a:gd name="T24" fmla="*/ 517 w 776"/>
                  <a:gd name="T25" fmla="*/ 597 h 2368"/>
                  <a:gd name="T26" fmla="*/ 603 w 776"/>
                  <a:gd name="T27" fmla="*/ 690 h 2368"/>
                  <a:gd name="T28" fmla="*/ 560 w 776"/>
                  <a:gd name="T29" fmla="*/ 783 h 2368"/>
                  <a:gd name="T30" fmla="*/ 646 w 776"/>
                  <a:gd name="T31" fmla="*/ 844 h 2368"/>
                  <a:gd name="T32" fmla="*/ 603 w 776"/>
                  <a:gd name="T33" fmla="*/ 937 h 2368"/>
                  <a:gd name="T34" fmla="*/ 646 w 776"/>
                  <a:gd name="T35" fmla="*/ 1030 h 2368"/>
                  <a:gd name="T36" fmla="*/ 603 w 776"/>
                  <a:gd name="T37" fmla="*/ 1092 h 2368"/>
                  <a:gd name="T38" fmla="*/ 689 w 776"/>
                  <a:gd name="T39" fmla="*/ 1184 h 2368"/>
                  <a:gd name="T40" fmla="*/ 646 w 776"/>
                  <a:gd name="T41" fmla="*/ 1277 h 2368"/>
                  <a:gd name="T42" fmla="*/ 689 w 776"/>
                  <a:gd name="T43" fmla="*/ 1400 h 2368"/>
                  <a:gd name="T44" fmla="*/ 646 w 776"/>
                  <a:gd name="T45" fmla="*/ 1431 h 2368"/>
                  <a:gd name="T46" fmla="*/ 689 w 776"/>
                  <a:gd name="T47" fmla="*/ 152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80"/>
                <a:ext cx="1007" cy="1601"/>
              </a:xfrm>
              <a:custGeom>
                <a:avLst/>
                <a:gdLst>
                  <a:gd name="T0" fmla="*/ 0 w 776"/>
                  <a:gd name="T1" fmla="*/ 43 h 2368"/>
                  <a:gd name="T2" fmla="*/ 311 w 776"/>
                  <a:gd name="T3" fmla="*/ 11 h 2368"/>
                  <a:gd name="T4" fmla="*/ 125 w 776"/>
                  <a:gd name="T5" fmla="*/ 108 h 2368"/>
                  <a:gd name="T6" fmla="*/ 436 w 776"/>
                  <a:gd name="T7" fmla="*/ 108 h 2368"/>
                  <a:gd name="T8" fmla="*/ 249 w 776"/>
                  <a:gd name="T9" fmla="*/ 206 h 2368"/>
                  <a:gd name="T10" fmla="*/ 498 w 776"/>
                  <a:gd name="T11" fmla="*/ 238 h 2368"/>
                  <a:gd name="T12" fmla="*/ 374 w 776"/>
                  <a:gd name="T13" fmla="*/ 303 h 2368"/>
                  <a:gd name="T14" fmla="*/ 623 w 776"/>
                  <a:gd name="T15" fmla="*/ 335 h 2368"/>
                  <a:gd name="T16" fmla="*/ 498 w 776"/>
                  <a:gd name="T17" fmla="*/ 400 h 2368"/>
                  <a:gd name="T18" fmla="*/ 685 w 776"/>
                  <a:gd name="T19" fmla="*/ 433 h 2368"/>
                  <a:gd name="T20" fmla="*/ 623 w 776"/>
                  <a:gd name="T21" fmla="*/ 498 h 2368"/>
                  <a:gd name="T22" fmla="*/ 747 w 776"/>
                  <a:gd name="T23" fmla="*/ 563 h 2368"/>
                  <a:gd name="T24" fmla="*/ 747 w 776"/>
                  <a:gd name="T25" fmla="*/ 627 h 2368"/>
                  <a:gd name="T26" fmla="*/ 872 w 776"/>
                  <a:gd name="T27" fmla="*/ 725 h 2368"/>
                  <a:gd name="T28" fmla="*/ 810 w 776"/>
                  <a:gd name="T29" fmla="*/ 822 h 2368"/>
                  <a:gd name="T30" fmla="*/ 934 w 776"/>
                  <a:gd name="T31" fmla="*/ 887 h 2368"/>
                  <a:gd name="T32" fmla="*/ 872 w 776"/>
                  <a:gd name="T33" fmla="*/ 984 h 2368"/>
                  <a:gd name="T34" fmla="*/ 934 w 776"/>
                  <a:gd name="T35" fmla="*/ 1082 h 2368"/>
                  <a:gd name="T36" fmla="*/ 872 w 776"/>
                  <a:gd name="T37" fmla="*/ 1147 h 2368"/>
                  <a:gd name="T38" fmla="*/ 997 w 776"/>
                  <a:gd name="T39" fmla="*/ 1244 h 2368"/>
                  <a:gd name="T40" fmla="*/ 934 w 776"/>
                  <a:gd name="T41" fmla="*/ 1341 h 2368"/>
                  <a:gd name="T42" fmla="*/ 997 w 776"/>
                  <a:gd name="T43" fmla="*/ 1471 h 2368"/>
                  <a:gd name="T44" fmla="*/ 934 w 776"/>
                  <a:gd name="T45" fmla="*/ 1504 h 2368"/>
                  <a:gd name="T46" fmla="*/ 997 w 776"/>
                  <a:gd name="T47" fmla="*/ 160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>
                  <a:gd name="T0" fmla="*/ 0 w 776"/>
                  <a:gd name="T1" fmla="*/ 29 h 2368"/>
                  <a:gd name="T2" fmla="*/ 469 w 776"/>
                  <a:gd name="T3" fmla="*/ 7 h 2368"/>
                  <a:gd name="T4" fmla="*/ 188 w 776"/>
                  <a:gd name="T5" fmla="*/ 72 h 2368"/>
                  <a:gd name="T6" fmla="*/ 657 w 776"/>
                  <a:gd name="T7" fmla="*/ 72 h 2368"/>
                  <a:gd name="T8" fmla="*/ 376 w 776"/>
                  <a:gd name="T9" fmla="*/ 137 h 2368"/>
                  <a:gd name="T10" fmla="*/ 751 w 776"/>
                  <a:gd name="T11" fmla="*/ 159 h 2368"/>
                  <a:gd name="T12" fmla="*/ 563 w 776"/>
                  <a:gd name="T13" fmla="*/ 202 h 2368"/>
                  <a:gd name="T14" fmla="*/ 939 w 776"/>
                  <a:gd name="T15" fmla="*/ 223 h 2368"/>
                  <a:gd name="T16" fmla="*/ 751 w 776"/>
                  <a:gd name="T17" fmla="*/ 267 h 2368"/>
                  <a:gd name="T18" fmla="*/ 1033 w 776"/>
                  <a:gd name="T19" fmla="*/ 288 h 2368"/>
                  <a:gd name="T20" fmla="*/ 939 w 776"/>
                  <a:gd name="T21" fmla="*/ 332 h 2368"/>
                  <a:gd name="T22" fmla="*/ 1127 w 776"/>
                  <a:gd name="T23" fmla="*/ 375 h 2368"/>
                  <a:gd name="T24" fmla="*/ 1127 w 776"/>
                  <a:gd name="T25" fmla="*/ 418 h 2368"/>
                  <a:gd name="T26" fmla="*/ 1315 w 776"/>
                  <a:gd name="T27" fmla="*/ 483 h 2368"/>
                  <a:gd name="T28" fmla="*/ 1221 w 776"/>
                  <a:gd name="T29" fmla="*/ 548 h 2368"/>
                  <a:gd name="T30" fmla="*/ 1408 w 776"/>
                  <a:gd name="T31" fmla="*/ 591 h 2368"/>
                  <a:gd name="T32" fmla="*/ 1315 w 776"/>
                  <a:gd name="T33" fmla="*/ 656 h 2368"/>
                  <a:gd name="T34" fmla="*/ 1408 w 776"/>
                  <a:gd name="T35" fmla="*/ 721 h 2368"/>
                  <a:gd name="T36" fmla="*/ 1315 w 776"/>
                  <a:gd name="T37" fmla="*/ 764 h 2368"/>
                  <a:gd name="T38" fmla="*/ 1502 w 776"/>
                  <a:gd name="T39" fmla="*/ 829 h 2368"/>
                  <a:gd name="T40" fmla="*/ 1408 w 776"/>
                  <a:gd name="T41" fmla="*/ 894 h 2368"/>
                  <a:gd name="T42" fmla="*/ 1502 w 776"/>
                  <a:gd name="T43" fmla="*/ 980 h 2368"/>
                  <a:gd name="T44" fmla="*/ 1408 w 776"/>
                  <a:gd name="T45" fmla="*/ 1002 h 2368"/>
                  <a:gd name="T46" fmla="*/ 1502 w 776"/>
                  <a:gd name="T47" fmla="*/ 10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>
                  <a:gd name="T0" fmla="*/ 0 w 776"/>
                  <a:gd name="T1" fmla="*/ 39 h 2368"/>
                  <a:gd name="T2" fmla="*/ 205 w 776"/>
                  <a:gd name="T3" fmla="*/ 10 h 2368"/>
                  <a:gd name="T4" fmla="*/ 82 w 776"/>
                  <a:gd name="T5" fmla="*/ 97 h 2368"/>
                  <a:gd name="T6" fmla="*/ 287 w 776"/>
                  <a:gd name="T7" fmla="*/ 97 h 2368"/>
                  <a:gd name="T8" fmla="*/ 164 w 776"/>
                  <a:gd name="T9" fmla="*/ 184 h 2368"/>
                  <a:gd name="T10" fmla="*/ 328 w 776"/>
                  <a:gd name="T11" fmla="*/ 213 h 2368"/>
                  <a:gd name="T12" fmla="*/ 246 w 776"/>
                  <a:gd name="T13" fmla="*/ 271 h 2368"/>
                  <a:gd name="T14" fmla="*/ 410 w 776"/>
                  <a:gd name="T15" fmla="*/ 300 h 2368"/>
                  <a:gd name="T16" fmla="*/ 328 w 776"/>
                  <a:gd name="T17" fmla="*/ 359 h 2368"/>
                  <a:gd name="T18" fmla="*/ 451 w 776"/>
                  <a:gd name="T19" fmla="*/ 388 h 2368"/>
                  <a:gd name="T20" fmla="*/ 410 w 776"/>
                  <a:gd name="T21" fmla="*/ 446 h 2368"/>
                  <a:gd name="T22" fmla="*/ 492 w 776"/>
                  <a:gd name="T23" fmla="*/ 504 h 2368"/>
                  <a:gd name="T24" fmla="*/ 492 w 776"/>
                  <a:gd name="T25" fmla="*/ 562 h 2368"/>
                  <a:gd name="T26" fmla="*/ 574 w 776"/>
                  <a:gd name="T27" fmla="*/ 649 h 2368"/>
                  <a:gd name="T28" fmla="*/ 533 w 776"/>
                  <a:gd name="T29" fmla="*/ 736 h 2368"/>
                  <a:gd name="T30" fmla="*/ 615 w 776"/>
                  <a:gd name="T31" fmla="*/ 795 h 2368"/>
                  <a:gd name="T32" fmla="*/ 574 w 776"/>
                  <a:gd name="T33" fmla="*/ 882 h 2368"/>
                  <a:gd name="T34" fmla="*/ 615 w 776"/>
                  <a:gd name="T35" fmla="*/ 969 h 2368"/>
                  <a:gd name="T36" fmla="*/ 574 w 776"/>
                  <a:gd name="T37" fmla="*/ 1027 h 2368"/>
                  <a:gd name="T38" fmla="*/ 656 w 776"/>
                  <a:gd name="T39" fmla="*/ 1114 h 2368"/>
                  <a:gd name="T40" fmla="*/ 615 w 776"/>
                  <a:gd name="T41" fmla="*/ 1201 h 2368"/>
                  <a:gd name="T42" fmla="*/ 656 w 776"/>
                  <a:gd name="T43" fmla="*/ 1318 h 2368"/>
                  <a:gd name="T44" fmla="*/ 615 w 776"/>
                  <a:gd name="T45" fmla="*/ 1347 h 2368"/>
                  <a:gd name="T46" fmla="*/ 656 w 776"/>
                  <a:gd name="T47" fmla="*/ 143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>
                  <a:gd name="T0" fmla="*/ 0 w 776"/>
                  <a:gd name="T1" fmla="*/ 23 h 2368"/>
                  <a:gd name="T2" fmla="*/ 137 w 776"/>
                  <a:gd name="T3" fmla="*/ 6 h 2368"/>
                  <a:gd name="T4" fmla="*/ 55 w 776"/>
                  <a:gd name="T5" fmla="*/ 57 h 2368"/>
                  <a:gd name="T6" fmla="*/ 191 w 776"/>
                  <a:gd name="T7" fmla="*/ 57 h 2368"/>
                  <a:gd name="T8" fmla="*/ 109 w 776"/>
                  <a:gd name="T9" fmla="*/ 107 h 2368"/>
                  <a:gd name="T10" fmla="*/ 219 w 776"/>
                  <a:gd name="T11" fmla="*/ 124 h 2368"/>
                  <a:gd name="T12" fmla="*/ 164 w 776"/>
                  <a:gd name="T13" fmla="*/ 158 h 2368"/>
                  <a:gd name="T14" fmla="*/ 273 w 776"/>
                  <a:gd name="T15" fmla="*/ 175 h 2368"/>
                  <a:gd name="T16" fmla="*/ 219 w 776"/>
                  <a:gd name="T17" fmla="*/ 209 h 2368"/>
                  <a:gd name="T18" fmla="*/ 301 w 776"/>
                  <a:gd name="T19" fmla="*/ 226 h 2368"/>
                  <a:gd name="T20" fmla="*/ 273 w 776"/>
                  <a:gd name="T21" fmla="*/ 260 h 2368"/>
                  <a:gd name="T22" fmla="*/ 328 w 776"/>
                  <a:gd name="T23" fmla="*/ 294 h 2368"/>
                  <a:gd name="T24" fmla="*/ 328 w 776"/>
                  <a:gd name="T25" fmla="*/ 328 h 2368"/>
                  <a:gd name="T26" fmla="*/ 383 w 776"/>
                  <a:gd name="T27" fmla="*/ 379 h 2368"/>
                  <a:gd name="T28" fmla="*/ 355 w 776"/>
                  <a:gd name="T29" fmla="*/ 430 h 2368"/>
                  <a:gd name="T30" fmla="*/ 410 w 776"/>
                  <a:gd name="T31" fmla="*/ 464 h 2368"/>
                  <a:gd name="T32" fmla="*/ 383 w 776"/>
                  <a:gd name="T33" fmla="*/ 515 h 2368"/>
                  <a:gd name="T34" fmla="*/ 410 w 776"/>
                  <a:gd name="T35" fmla="*/ 566 h 2368"/>
                  <a:gd name="T36" fmla="*/ 383 w 776"/>
                  <a:gd name="T37" fmla="*/ 599 h 2368"/>
                  <a:gd name="T38" fmla="*/ 437 w 776"/>
                  <a:gd name="T39" fmla="*/ 650 h 2368"/>
                  <a:gd name="T40" fmla="*/ 410 w 776"/>
                  <a:gd name="T41" fmla="*/ 701 h 2368"/>
                  <a:gd name="T42" fmla="*/ 437 w 776"/>
                  <a:gd name="T43" fmla="*/ 769 h 2368"/>
                  <a:gd name="T44" fmla="*/ 410 w 776"/>
                  <a:gd name="T45" fmla="*/ 786 h 2368"/>
                  <a:gd name="T46" fmla="*/ 437 w 776"/>
                  <a:gd name="T47" fmla="*/ 83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8023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8024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6811C9-C31C-4D5E-AFE3-A8C5B1D566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719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A4E12-11A5-43C2-B431-3D5D310D70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137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DF310-FFD4-49AB-9A07-02DFAA611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710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5C59C-25B5-4B48-84E6-FC33FBB73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696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11A43-AE9B-46CD-ACE4-9B8CB25BA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473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B3C8D-2E06-4C2C-A07A-80AAF80C24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632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F1F5D-ADD3-4C0E-9534-6C2A074B67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861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8FBCA-21CA-433C-B1A0-AC47A82240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474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798F3-23D9-474C-8CA8-7DA47EE713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72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54BA5-4D25-4B4C-BFB6-F3558079D8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7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71738-EFCF-4097-862E-4B2489E82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480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2EB45-9A26-40A2-8B80-14A3BC48CE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512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7D5BD-3875-4956-8153-4AB4607BB9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804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1706D-2999-478B-BF12-2D6069A3ED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026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FB7B5-7BF4-4BBE-B6EB-444373DA67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115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C9725-76F1-4CB5-9E68-ED87B41629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101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3080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3212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13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081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3210" name="Oval 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11" name="Oval 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082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3208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09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083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3084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3206" name="Oval 1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07" name="Oval 1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085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3108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3204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205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09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3202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3 w 2736"/>
                      <a:gd name="T3" fmla="*/ 116 h 504"/>
                      <a:gd name="T4" fmla="*/ 1178 w 2736"/>
                      <a:gd name="T5" fmla="*/ 17 h 504"/>
                      <a:gd name="T6" fmla="*/ 1814 w 2736"/>
                      <a:gd name="T7" fmla="*/ 17 h 504"/>
                      <a:gd name="T8" fmla="*/ 1803 w 2736"/>
                      <a:gd name="T9" fmla="*/ 71 h 504"/>
                      <a:gd name="T10" fmla="*/ 1170 w 2736"/>
                      <a:gd name="T11" fmla="*/ 71 h 504"/>
                      <a:gd name="T12" fmla="*/ 434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203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10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3200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304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201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6 w 1769"/>
                      <a:gd name="T3" fmla="*/ 34 h 791"/>
                      <a:gd name="T4" fmla="*/ 610 w 1769"/>
                      <a:gd name="T5" fmla="*/ 120 h 791"/>
                      <a:gd name="T6" fmla="*/ 849 w 1769"/>
                      <a:gd name="T7" fmla="*/ 260 h 791"/>
                      <a:gd name="T8" fmla="*/ 925 w 1769"/>
                      <a:gd name="T9" fmla="*/ 366 h 791"/>
                      <a:gd name="T10" fmla="*/ 890 w 1769"/>
                      <a:gd name="T11" fmla="*/ 474 h 791"/>
                      <a:gd name="T12" fmla="*/ 837 w 1769"/>
                      <a:gd name="T13" fmla="*/ 380 h 791"/>
                      <a:gd name="T14" fmla="*/ 732 w 1769"/>
                      <a:gd name="T15" fmla="*/ 273 h 791"/>
                      <a:gd name="T16" fmla="*/ 584 w 1769"/>
                      <a:gd name="T17" fmla="*/ 178 h 791"/>
                      <a:gd name="T18" fmla="*/ 306 w 1769"/>
                      <a:gd name="T19" fmla="*/ 91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11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3198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335 h 504"/>
                      <a:gd name="T2" fmla="*/ 530 w 2736"/>
                      <a:gd name="T3" fmla="*/ 112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99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1 w 1769"/>
                      <a:gd name="T7" fmla="*/ 287 h 791"/>
                      <a:gd name="T8" fmla="*/ 894 w 1769"/>
                      <a:gd name="T9" fmla="*/ 405 h 791"/>
                      <a:gd name="T10" fmla="*/ 860 w 1769"/>
                      <a:gd name="T11" fmla="*/ 523 h 791"/>
                      <a:gd name="T12" fmla="*/ 809 w 1769"/>
                      <a:gd name="T13" fmla="*/ 420 h 791"/>
                      <a:gd name="T14" fmla="*/ 707 w 1769"/>
                      <a:gd name="T15" fmla="*/ 302 h 791"/>
                      <a:gd name="T16" fmla="*/ 565 w 1769"/>
                      <a:gd name="T17" fmla="*/ 197 h 791"/>
                      <a:gd name="T18" fmla="*/ 296 w 1769"/>
                      <a:gd name="T19" fmla="*/ 101 h 791"/>
                      <a:gd name="T20" fmla="*/ 0 w 1769"/>
                      <a:gd name="T21" fmla="*/ 51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12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3196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3 w 2736"/>
                      <a:gd name="T5" fmla="*/ 15 h 504"/>
                      <a:gd name="T6" fmla="*/ 1545 w 2736"/>
                      <a:gd name="T7" fmla="*/ 15 h 504"/>
                      <a:gd name="T8" fmla="*/ 1536 w 2736"/>
                      <a:gd name="T9" fmla="*/ 64 h 504"/>
                      <a:gd name="T10" fmla="*/ 996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97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8 w 1769"/>
                      <a:gd name="T3" fmla="*/ 35 h 791"/>
                      <a:gd name="T4" fmla="*/ 543 w 1769"/>
                      <a:gd name="T5" fmla="*/ 124 h 791"/>
                      <a:gd name="T6" fmla="*/ 756 w 1769"/>
                      <a:gd name="T7" fmla="*/ 267 h 791"/>
                      <a:gd name="T8" fmla="*/ 824 w 1769"/>
                      <a:gd name="T9" fmla="*/ 376 h 791"/>
                      <a:gd name="T10" fmla="*/ 792 w 1769"/>
                      <a:gd name="T11" fmla="*/ 487 h 791"/>
                      <a:gd name="T12" fmla="*/ 746 w 1769"/>
                      <a:gd name="T13" fmla="*/ 391 h 791"/>
                      <a:gd name="T14" fmla="*/ 652 w 1769"/>
                      <a:gd name="T15" fmla="*/ 281 h 791"/>
                      <a:gd name="T16" fmla="*/ 520 w 1769"/>
                      <a:gd name="T17" fmla="*/ 183 h 791"/>
                      <a:gd name="T18" fmla="*/ 273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13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3194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219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95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07 w 1769"/>
                      <a:gd name="T3" fmla="*/ 24 h 791"/>
                      <a:gd name="T4" fmla="*/ 493 w 1769"/>
                      <a:gd name="T5" fmla="*/ 87 h 791"/>
                      <a:gd name="T6" fmla="*/ 687 w 1769"/>
                      <a:gd name="T7" fmla="*/ 187 h 791"/>
                      <a:gd name="T8" fmla="*/ 748 w 1769"/>
                      <a:gd name="T9" fmla="*/ 264 h 791"/>
                      <a:gd name="T10" fmla="*/ 720 w 1769"/>
                      <a:gd name="T11" fmla="*/ 341 h 791"/>
                      <a:gd name="T12" fmla="*/ 677 w 1769"/>
                      <a:gd name="T13" fmla="*/ 274 h 791"/>
                      <a:gd name="T14" fmla="*/ 592 w 1769"/>
                      <a:gd name="T15" fmla="*/ 197 h 791"/>
                      <a:gd name="T16" fmla="*/ 473 w 1769"/>
                      <a:gd name="T17" fmla="*/ 128 h 791"/>
                      <a:gd name="T18" fmla="*/ 248 w 1769"/>
                      <a:gd name="T19" fmla="*/ 66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14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3192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93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15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3190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91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16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3188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3 w 2736"/>
                      <a:gd name="T3" fmla="*/ 116 h 504"/>
                      <a:gd name="T4" fmla="*/ 1178 w 2736"/>
                      <a:gd name="T5" fmla="*/ 17 h 504"/>
                      <a:gd name="T6" fmla="*/ 1814 w 2736"/>
                      <a:gd name="T7" fmla="*/ 17 h 504"/>
                      <a:gd name="T8" fmla="*/ 1803 w 2736"/>
                      <a:gd name="T9" fmla="*/ 71 h 504"/>
                      <a:gd name="T10" fmla="*/ 1170 w 2736"/>
                      <a:gd name="T11" fmla="*/ 71 h 504"/>
                      <a:gd name="T12" fmla="*/ 434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89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17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3186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304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87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6 w 1769"/>
                      <a:gd name="T3" fmla="*/ 34 h 791"/>
                      <a:gd name="T4" fmla="*/ 610 w 1769"/>
                      <a:gd name="T5" fmla="*/ 120 h 791"/>
                      <a:gd name="T6" fmla="*/ 849 w 1769"/>
                      <a:gd name="T7" fmla="*/ 260 h 791"/>
                      <a:gd name="T8" fmla="*/ 925 w 1769"/>
                      <a:gd name="T9" fmla="*/ 366 h 791"/>
                      <a:gd name="T10" fmla="*/ 890 w 1769"/>
                      <a:gd name="T11" fmla="*/ 474 h 791"/>
                      <a:gd name="T12" fmla="*/ 837 w 1769"/>
                      <a:gd name="T13" fmla="*/ 380 h 791"/>
                      <a:gd name="T14" fmla="*/ 732 w 1769"/>
                      <a:gd name="T15" fmla="*/ 273 h 791"/>
                      <a:gd name="T16" fmla="*/ 584 w 1769"/>
                      <a:gd name="T17" fmla="*/ 178 h 791"/>
                      <a:gd name="T18" fmla="*/ 306 w 1769"/>
                      <a:gd name="T19" fmla="*/ 91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18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3184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335 h 504"/>
                      <a:gd name="T2" fmla="*/ 530 w 2736"/>
                      <a:gd name="T3" fmla="*/ 112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85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1 w 1769"/>
                      <a:gd name="T7" fmla="*/ 287 h 791"/>
                      <a:gd name="T8" fmla="*/ 894 w 1769"/>
                      <a:gd name="T9" fmla="*/ 405 h 791"/>
                      <a:gd name="T10" fmla="*/ 860 w 1769"/>
                      <a:gd name="T11" fmla="*/ 523 h 791"/>
                      <a:gd name="T12" fmla="*/ 809 w 1769"/>
                      <a:gd name="T13" fmla="*/ 420 h 791"/>
                      <a:gd name="T14" fmla="*/ 707 w 1769"/>
                      <a:gd name="T15" fmla="*/ 302 h 791"/>
                      <a:gd name="T16" fmla="*/ 565 w 1769"/>
                      <a:gd name="T17" fmla="*/ 197 h 791"/>
                      <a:gd name="T18" fmla="*/ 296 w 1769"/>
                      <a:gd name="T19" fmla="*/ 101 h 791"/>
                      <a:gd name="T20" fmla="*/ 0 w 1769"/>
                      <a:gd name="T21" fmla="*/ 51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19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3182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3 w 2736"/>
                      <a:gd name="T5" fmla="*/ 15 h 504"/>
                      <a:gd name="T6" fmla="*/ 1545 w 2736"/>
                      <a:gd name="T7" fmla="*/ 15 h 504"/>
                      <a:gd name="T8" fmla="*/ 1536 w 2736"/>
                      <a:gd name="T9" fmla="*/ 64 h 504"/>
                      <a:gd name="T10" fmla="*/ 996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83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8 w 1769"/>
                      <a:gd name="T3" fmla="*/ 35 h 791"/>
                      <a:gd name="T4" fmla="*/ 543 w 1769"/>
                      <a:gd name="T5" fmla="*/ 124 h 791"/>
                      <a:gd name="T6" fmla="*/ 756 w 1769"/>
                      <a:gd name="T7" fmla="*/ 267 h 791"/>
                      <a:gd name="T8" fmla="*/ 824 w 1769"/>
                      <a:gd name="T9" fmla="*/ 376 h 791"/>
                      <a:gd name="T10" fmla="*/ 792 w 1769"/>
                      <a:gd name="T11" fmla="*/ 487 h 791"/>
                      <a:gd name="T12" fmla="*/ 746 w 1769"/>
                      <a:gd name="T13" fmla="*/ 391 h 791"/>
                      <a:gd name="T14" fmla="*/ 652 w 1769"/>
                      <a:gd name="T15" fmla="*/ 281 h 791"/>
                      <a:gd name="T16" fmla="*/ 520 w 1769"/>
                      <a:gd name="T17" fmla="*/ 183 h 791"/>
                      <a:gd name="T18" fmla="*/ 273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20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3180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219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1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81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07 w 1769"/>
                      <a:gd name="T3" fmla="*/ 24 h 791"/>
                      <a:gd name="T4" fmla="*/ 493 w 1769"/>
                      <a:gd name="T5" fmla="*/ 87 h 791"/>
                      <a:gd name="T6" fmla="*/ 687 w 1769"/>
                      <a:gd name="T7" fmla="*/ 187 h 791"/>
                      <a:gd name="T8" fmla="*/ 748 w 1769"/>
                      <a:gd name="T9" fmla="*/ 264 h 791"/>
                      <a:gd name="T10" fmla="*/ 720 w 1769"/>
                      <a:gd name="T11" fmla="*/ 341 h 791"/>
                      <a:gd name="T12" fmla="*/ 677 w 1769"/>
                      <a:gd name="T13" fmla="*/ 274 h 791"/>
                      <a:gd name="T14" fmla="*/ 592 w 1769"/>
                      <a:gd name="T15" fmla="*/ 197 h 791"/>
                      <a:gd name="T16" fmla="*/ 473 w 1769"/>
                      <a:gd name="T17" fmla="*/ 128 h 791"/>
                      <a:gd name="T18" fmla="*/ 248 w 1769"/>
                      <a:gd name="T19" fmla="*/ 66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21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3178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79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22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3176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77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23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3174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3 w 2736"/>
                      <a:gd name="T3" fmla="*/ 28 h 504"/>
                      <a:gd name="T4" fmla="*/ 314 w 2736"/>
                      <a:gd name="T5" fmla="*/ 4 h 504"/>
                      <a:gd name="T6" fmla="*/ 484 w 2736"/>
                      <a:gd name="T7" fmla="*/ 4 h 504"/>
                      <a:gd name="T8" fmla="*/ 481 w 2736"/>
                      <a:gd name="T9" fmla="*/ 17 h 504"/>
                      <a:gd name="T10" fmla="*/ 312 w 2736"/>
                      <a:gd name="T11" fmla="*/ 17 h 504"/>
                      <a:gd name="T12" fmla="*/ 116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75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1 w 1769"/>
                      <a:gd name="T3" fmla="*/ 9 h 791"/>
                      <a:gd name="T4" fmla="*/ 170 w 1769"/>
                      <a:gd name="T5" fmla="*/ 33 h 791"/>
                      <a:gd name="T6" fmla="*/ 237 w 1769"/>
                      <a:gd name="T7" fmla="*/ 72 h 791"/>
                      <a:gd name="T8" fmla="*/ 258 w 1769"/>
                      <a:gd name="T9" fmla="*/ 102 h 791"/>
                      <a:gd name="T10" fmla="*/ 248 w 1769"/>
                      <a:gd name="T11" fmla="*/ 131 h 791"/>
                      <a:gd name="T12" fmla="*/ 234 w 1769"/>
                      <a:gd name="T13" fmla="*/ 105 h 791"/>
                      <a:gd name="T14" fmla="*/ 204 w 1769"/>
                      <a:gd name="T15" fmla="*/ 76 h 791"/>
                      <a:gd name="T16" fmla="*/ 163 w 1769"/>
                      <a:gd name="T17" fmla="*/ 49 h 791"/>
                      <a:gd name="T18" fmla="*/ 85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24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3172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5 w 2736"/>
                      <a:gd name="T3" fmla="*/ 28 h 504"/>
                      <a:gd name="T4" fmla="*/ 319 w 2736"/>
                      <a:gd name="T5" fmla="*/ 4 h 504"/>
                      <a:gd name="T6" fmla="*/ 491 w 2736"/>
                      <a:gd name="T7" fmla="*/ 4 h 504"/>
                      <a:gd name="T8" fmla="*/ 488 w 2736"/>
                      <a:gd name="T9" fmla="*/ 17 h 504"/>
                      <a:gd name="T10" fmla="*/ 317 w 2736"/>
                      <a:gd name="T11" fmla="*/ 17 h 504"/>
                      <a:gd name="T12" fmla="*/ 117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73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2 w 1769"/>
                      <a:gd name="T3" fmla="*/ 9 h 791"/>
                      <a:gd name="T4" fmla="*/ 173 w 1769"/>
                      <a:gd name="T5" fmla="*/ 33 h 791"/>
                      <a:gd name="T6" fmla="*/ 240 w 1769"/>
                      <a:gd name="T7" fmla="*/ 72 h 791"/>
                      <a:gd name="T8" fmla="*/ 262 w 1769"/>
                      <a:gd name="T9" fmla="*/ 102 h 791"/>
                      <a:gd name="T10" fmla="*/ 252 w 1769"/>
                      <a:gd name="T11" fmla="*/ 131 h 791"/>
                      <a:gd name="T12" fmla="*/ 237 w 1769"/>
                      <a:gd name="T13" fmla="*/ 105 h 791"/>
                      <a:gd name="T14" fmla="*/ 207 w 1769"/>
                      <a:gd name="T15" fmla="*/ 76 h 791"/>
                      <a:gd name="T16" fmla="*/ 166 w 1769"/>
                      <a:gd name="T17" fmla="*/ 49 h 791"/>
                      <a:gd name="T18" fmla="*/ 87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25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3170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47 w 2736"/>
                      <a:gd name="T3" fmla="*/ 72 h 504"/>
                      <a:gd name="T4" fmla="*/ 714 w 2736"/>
                      <a:gd name="T5" fmla="*/ 10 h 504"/>
                      <a:gd name="T6" fmla="*/ 1100 w 2736"/>
                      <a:gd name="T7" fmla="*/ 10 h 504"/>
                      <a:gd name="T8" fmla="*/ 1094 w 2736"/>
                      <a:gd name="T9" fmla="*/ 44 h 504"/>
                      <a:gd name="T10" fmla="*/ 709 w 2736"/>
                      <a:gd name="T11" fmla="*/ 44 h 504"/>
                      <a:gd name="T12" fmla="*/ 263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71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62 w 1769"/>
                      <a:gd name="T3" fmla="*/ 24 h 791"/>
                      <a:gd name="T4" fmla="*/ 387 w 1769"/>
                      <a:gd name="T5" fmla="*/ 85 h 791"/>
                      <a:gd name="T6" fmla="*/ 538 w 1769"/>
                      <a:gd name="T7" fmla="*/ 185 h 791"/>
                      <a:gd name="T8" fmla="*/ 587 w 1769"/>
                      <a:gd name="T9" fmla="*/ 260 h 791"/>
                      <a:gd name="T10" fmla="*/ 564 w 1769"/>
                      <a:gd name="T11" fmla="*/ 336 h 791"/>
                      <a:gd name="T12" fmla="*/ 531 w 1769"/>
                      <a:gd name="T13" fmla="*/ 270 h 791"/>
                      <a:gd name="T14" fmla="*/ 464 w 1769"/>
                      <a:gd name="T15" fmla="*/ 194 h 791"/>
                      <a:gd name="T16" fmla="*/ 371 w 1769"/>
                      <a:gd name="T17" fmla="*/ 126 h 791"/>
                      <a:gd name="T18" fmla="*/ 194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26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3168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35 w 2736"/>
                      <a:gd name="T3" fmla="*/ 72 h 504"/>
                      <a:gd name="T4" fmla="*/ 689 w 2736"/>
                      <a:gd name="T5" fmla="*/ 10 h 504"/>
                      <a:gd name="T6" fmla="*/ 1061 w 2736"/>
                      <a:gd name="T7" fmla="*/ 10 h 504"/>
                      <a:gd name="T8" fmla="*/ 1055 w 2736"/>
                      <a:gd name="T9" fmla="*/ 44 h 504"/>
                      <a:gd name="T10" fmla="*/ 684 w 2736"/>
                      <a:gd name="T11" fmla="*/ 44 h 504"/>
                      <a:gd name="T12" fmla="*/ 254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69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4 h 791"/>
                      <a:gd name="T4" fmla="*/ 373 w 1769"/>
                      <a:gd name="T5" fmla="*/ 85 h 791"/>
                      <a:gd name="T6" fmla="*/ 519 w 1769"/>
                      <a:gd name="T7" fmla="*/ 185 h 791"/>
                      <a:gd name="T8" fmla="*/ 566 w 1769"/>
                      <a:gd name="T9" fmla="*/ 260 h 791"/>
                      <a:gd name="T10" fmla="*/ 544 w 1769"/>
                      <a:gd name="T11" fmla="*/ 336 h 791"/>
                      <a:gd name="T12" fmla="*/ 512 w 1769"/>
                      <a:gd name="T13" fmla="*/ 270 h 791"/>
                      <a:gd name="T14" fmla="*/ 448 w 1769"/>
                      <a:gd name="T15" fmla="*/ 194 h 791"/>
                      <a:gd name="T16" fmla="*/ 357 w 1769"/>
                      <a:gd name="T17" fmla="*/ 126 h 791"/>
                      <a:gd name="T18" fmla="*/ 18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27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3166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67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28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3164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215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3 w 2736"/>
                      <a:gd name="T7" fmla="*/ 10 h 504"/>
                      <a:gd name="T8" fmla="*/ 1226 w 2736"/>
                      <a:gd name="T9" fmla="*/ 44 h 504"/>
                      <a:gd name="T10" fmla="*/ 795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65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5 h 791"/>
                      <a:gd name="T8" fmla="*/ 657 w 1769"/>
                      <a:gd name="T9" fmla="*/ 260 h 791"/>
                      <a:gd name="T10" fmla="*/ 632 w 1769"/>
                      <a:gd name="T11" fmla="*/ 336 h 791"/>
                      <a:gd name="T12" fmla="*/ 595 w 1769"/>
                      <a:gd name="T13" fmla="*/ 270 h 791"/>
                      <a:gd name="T14" fmla="*/ 520 w 1769"/>
                      <a:gd name="T15" fmla="*/ 194 h 791"/>
                      <a:gd name="T16" fmla="*/ 415 w 1769"/>
                      <a:gd name="T17" fmla="*/ 126 h 791"/>
                      <a:gd name="T18" fmla="*/ 21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129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7 h 504"/>
                    <a:gd name="T2" fmla="*/ 127 w 2736"/>
                    <a:gd name="T3" fmla="*/ 19 h 504"/>
                    <a:gd name="T4" fmla="*/ 262 w 2736"/>
                    <a:gd name="T5" fmla="*/ 3 h 504"/>
                    <a:gd name="T6" fmla="*/ 403 w 2736"/>
                    <a:gd name="T7" fmla="*/ 3 h 504"/>
                    <a:gd name="T8" fmla="*/ 401 w 2736"/>
                    <a:gd name="T9" fmla="*/ 12 h 504"/>
                    <a:gd name="T10" fmla="*/ 260 w 2736"/>
                    <a:gd name="T11" fmla="*/ 12 h 504"/>
                    <a:gd name="T12" fmla="*/ 96 w 2736"/>
                    <a:gd name="T13" fmla="*/ 33 h 504"/>
                    <a:gd name="T14" fmla="*/ 0 w 2736"/>
                    <a:gd name="T15" fmla="*/ 57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0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1 w 1769"/>
                    <a:gd name="T1" fmla="*/ 1 h 791"/>
                    <a:gd name="T2" fmla="*/ 59 w 1769"/>
                    <a:gd name="T3" fmla="*/ 6 h 791"/>
                    <a:gd name="T4" fmla="*/ 141 w 1769"/>
                    <a:gd name="T5" fmla="*/ 23 h 791"/>
                    <a:gd name="T6" fmla="*/ 197 w 1769"/>
                    <a:gd name="T7" fmla="*/ 49 h 791"/>
                    <a:gd name="T8" fmla="*/ 214 w 1769"/>
                    <a:gd name="T9" fmla="*/ 69 h 791"/>
                    <a:gd name="T10" fmla="*/ 206 w 1769"/>
                    <a:gd name="T11" fmla="*/ 90 h 791"/>
                    <a:gd name="T12" fmla="*/ 194 w 1769"/>
                    <a:gd name="T13" fmla="*/ 72 h 791"/>
                    <a:gd name="T14" fmla="*/ 170 w 1769"/>
                    <a:gd name="T15" fmla="*/ 52 h 791"/>
                    <a:gd name="T16" fmla="*/ 135 w 1769"/>
                    <a:gd name="T17" fmla="*/ 34 h 791"/>
                    <a:gd name="T18" fmla="*/ 71 w 1769"/>
                    <a:gd name="T19" fmla="*/ 17 h 791"/>
                    <a:gd name="T20" fmla="*/ 0 w 1769"/>
                    <a:gd name="T21" fmla="*/ 9 h 791"/>
                    <a:gd name="T22" fmla="*/ 1 w 1769"/>
                    <a:gd name="T23" fmla="*/ 1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3131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3162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184 h 504"/>
                      <a:gd name="T2" fmla="*/ 335 w 2736"/>
                      <a:gd name="T3" fmla="*/ 61 h 504"/>
                      <a:gd name="T4" fmla="*/ 689 w 2736"/>
                      <a:gd name="T5" fmla="*/ 9 h 504"/>
                      <a:gd name="T6" fmla="*/ 1062 w 2736"/>
                      <a:gd name="T7" fmla="*/ 9 h 504"/>
                      <a:gd name="T8" fmla="*/ 1056 w 2736"/>
                      <a:gd name="T9" fmla="*/ 38 h 504"/>
                      <a:gd name="T10" fmla="*/ 685 w 2736"/>
                      <a:gd name="T11" fmla="*/ 38 h 504"/>
                      <a:gd name="T12" fmla="*/ 254 w 2736"/>
                      <a:gd name="T13" fmla="*/ 107 h 504"/>
                      <a:gd name="T14" fmla="*/ 0 w 2736"/>
                      <a:gd name="T15" fmla="*/ 1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63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0 h 791"/>
                      <a:gd name="T4" fmla="*/ 373 w 1769"/>
                      <a:gd name="T5" fmla="*/ 73 h 791"/>
                      <a:gd name="T6" fmla="*/ 519 w 1769"/>
                      <a:gd name="T7" fmla="*/ 158 h 791"/>
                      <a:gd name="T8" fmla="*/ 566 w 1769"/>
                      <a:gd name="T9" fmla="*/ 223 h 791"/>
                      <a:gd name="T10" fmla="*/ 544 w 1769"/>
                      <a:gd name="T11" fmla="*/ 288 h 791"/>
                      <a:gd name="T12" fmla="*/ 512 w 1769"/>
                      <a:gd name="T13" fmla="*/ 231 h 791"/>
                      <a:gd name="T14" fmla="*/ 448 w 1769"/>
                      <a:gd name="T15" fmla="*/ 166 h 791"/>
                      <a:gd name="T16" fmla="*/ 357 w 1769"/>
                      <a:gd name="T17" fmla="*/ 108 h 791"/>
                      <a:gd name="T18" fmla="*/ 187 w 1769"/>
                      <a:gd name="T19" fmla="*/ 56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32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3160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270 h 504"/>
                      <a:gd name="T2" fmla="*/ 365 w 2736"/>
                      <a:gd name="T3" fmla="*/ 90 h 504"/>
                      <a:gd name="T4" fmla="*/ 750 w 2736"/>
                      <a:gd name="T5" fmla="*/ 13 h 504"/>
                      <a:gd name="T6" fmla="*/ 1155 w 2736"/>
                      <a:gd name="T7" fmla="*/ 13 h 504"/>
                      <a:gd name="T8" fmla="*/ 1148 w 2736"/>
                      <a:gd name="T9" fmla="*/ 55 h 504"/>
                      <a:gd name="T10" fmla="*/ 745 w 2736"/>
                      <a:gd name="T11" fmla="*/ 55 h 504"/>
                      <a:gd name="T12" fmla="*/ 276 w 2736"/>
                      <a:gd name="T13" fmla="*/ 156 h 504"/>
                      <a:gd name="T14" fmla="*/ 0 w 2736"/>
                      <a:gd name="T15" fmla="*/ 2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61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70 w 1769"/>
                      <a:gd name="T3" fmla="*/ 30 h 791"/>
                      <a:gd name="T4" fmla="*/ 406 w 1769"/>
                      <a:gd name="T5" fmla="*/ 107 h 791"/>
                      <a:gd name="T6" fmla="*/ 565 w 1769"/>
                      <a:gd name="T7" fmla="*/ 231 h 791"/>
                      <a:gd name="T8" fmla="*/ 615 w 1769"/>
                      <a:gd name="T9" fmla="*/ 326 h 791"/>
                      <a:gd name="T10" fmla="*/ 592 w 1769"/>
                      <a:gd name="T11" fmla="*/ 421 h 791"/>
                      <a:gd name="T12" fmla="*/ 557 w 1769"/>
                      <a:gd name="T13" fmla="*/ 338 h 791"/>
                      <a:gd name="T14" fmla="*/ 487 w 1769"/>
                      <a:gd name="T15" fmla="*/ 243 h 791"/>
                      <a:gd name="T16" fmla="*/ 389 w 1769"/>
                      <a:gd name="T17" fmla="*/ 158 h 791"/>
                      <a:gd name="T18" fmla="*/ 204 w 1769"/>
                      <a:gd name="T19" fmla="*/ 81 h 791"/>
                      <a:gd name="T20" fmla="*/ 0 w 1769"/>
                      <a:gd name="T21" fmla="*/ 41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33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3158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86 h 504"/>
                      <a:gd name="T2" fmla="*/ 301 w 2736"/>
                      <a:gd name="T3" fmla="*/ 29 h 504"/>
                      <a:gd name="T4" fmla="*/ 619 w 2736"/>
                      <a:gd name="T5" fmla="*/ 4 h 504"/>
                      <a:gd name="T6" fmla="*/ 954 w 2736"/>
                      <a:gd name="T7" fmla="*/ 4 h 504"/>
                      <a:gd name="T8" fmla="*/ 948 w 2736"/>
                      <a:gd name="T9" fmla="*/ 18 h 504"/>
                      <a:gd name="T10" fmla="*/ 615 w 2736"/>
                      <a:gd name="T11" fmla="*/ 18 h 504"/>
                      <a:gd name="T12" fmla="*/ 228 w 2736"/>
                      <a:gd name="T13" fmla="*/ 50 h 504"/>
                      <a:gd name="T14" fmla="*/ 0 w 2736"/>
                      <a:gd name="T15" fmla="*/ 8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59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0 w 1769"/>
                      <a:gd name="T3" fmla="*/ 10 h 791"/>
                      <a:gd name="T4" fmla="*/ 335 w 1769"/>
                      <a:gd name="T5" fmla="*/ 34 h 791"/>
                      <a:gd name="T6" fmla="*/ 466 w 1769"/>
                      <a:gd name="T7" fmla="*/ 74 h 791"/>
                      <a:gd name="T8" fmla="*/ 508 w 1769"/>
                      <a:gd name="T9" fmla="*/ 104 h 791"/>
                      <a:gd name="T10" fmla="*/ 489 w 1769"/>
                      <a:gd name="T11" fmla="*/ 134 h 791"/>
                      <a:gd name="T12" fmla="*/ 460 w 1769"/>
                      <a:gd name="T13" fmla="*/ 108 h 791"/>
                      <a:gd name="T14" fmla="*/ 402 w 1769"/>
                      <a:gd name="T15" fmla="*/ 77 h 791"/>
                      <a:gd name="T16" fmla="*/ 321 w 1769"/>
                      <a:gd name="T17" fmla="*/ 51 h 791"/>
                      <a:gd name="T18" fmla="*/ 168 w 1769"/>
                      <a:gd name="T19" fmla="*/ 26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34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3156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57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35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3154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04 w 2736"/>
                      <a:gd name="T3" fmla="*/ 104 h 504"/>
                      <a:gd name="T4" fmla="*/ 1035 w 2736"/>
                      <a:gd name="T5" fmla="*/ 15 h 504"/>
                      <a:gd name="T6" fmla="*/ 1595 w 2736"/>
                      <a:gd name="T7" fmla="*/ 15 h 504"/>
                      <a:gd name="T8" fmla="*/ 1586 w 2736"/>
                      <a:gd name="T9" fmla="*/ 64 h 504"/>
                      <a:gd name="T10" fmla="*/ 1028 w 2736"/>
                      <a:gd name="T11" fmla="*/ 64 h 504"/>
                      <a:gd name="T12" fmla="*/ 381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55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35 w 1769"/>
                      <a:gd name="T3" fmla="*/ 35 h 791"/>
                      <a:gd name="T4" fmla="*/ 560 w 1769"/>
                      <a:gd name="T5" fmla="*/ 124 h 791"/>
                      <a:gd name="T6" fmla="*/ 780 w 1769"/>
                      <a:gd name="T7" fmla="*/ 268 h 791"/>
                      <a:gd name="T8" fmla="*/ 850 w 1769"/>
                      <a:gd name="T9" fmla="*/ 377 h 791"/>
                      <a:gd name="T10" fmla="*/ 817 w 1769"/>
                      <a:gd name="T11" fmla="*/ 488 h 791"/>
                      <a:gd name="T12" fmla="*/ 769 w 1769"/>
                      <a:gd name="T13" fmla="*/ 392 h 791"/>
                      <a:gd name="T14" fmla="*/ 672 w 1769"/>
                      <a:gd name="T15" fmla="*/ 281 h 791"/>
                      <a:gd name="T16" fmla="*/ 537 w 1769"/>
                      <a:gd name="T17" fmla="*/ 183 h 791"/>
                      <a:gd name="T18" fmla="*/ 281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36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3152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301 h 504"/>
                      <a:gd name="T2" fmla="*/ 540 w 2736"/>
                      <a:gd name="T3" fmla="*/ 100 h 504"/>
                      <a:gd name="T4" fmla="*/ 1111 w 2736"/>
                      <a:gd name="T5" fmla="*/ 14 h 504"/>
                      <a:gd name="T6" fmla="*/ 1711 w 2736"/>
                      <a:gd name="T7" fmla="*/ 14 h 504"/>
                      <a:gd name="T8" fmla="*/ 1701 w 2736"/>
                      <a:gd name="T9" fmla="*/ 62 h 504"/>
                      <a:gd name="T10" fmla="*/ 1103 w 2736"/>
                      <a:gd name="T11" fmla="*/ 62 h 504"/>
                      <a:gd name="T12" fmla="*/ 409 w 2736"/>
                      <a:gd name="T13" fmla="*/ 174 h 504"/>
                      <a:gd name="T14" fmla="*/ 0 w 2736"/>
                      <a:gd name="T15" fmla="*/ 30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53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2 w 1769"/>
                      <a:gd name="T3" fmla="*/ 33 h 791"/>
                      <a:gd name="T4" fmla="*/ 600 w 1769"/>
                      <a:gd name="T5" fmla="*/ 120 h 791"/>
                      <a:gd name="T6" fmla="*/ 836 w 1769"/>
                      <a:gd name="T7" fmla="*/ 258 h 791"/>
                      <a:gd name="T8" fmla="*/ 911 w 1769"/>
                      <a:gd name="T9" fmla="*/ 364 h 791"/>
                      <a:gd name="T10" fmla="*/ 876 w 1769"/>
                      <a:gd name="T11" fmla="*/ 471 h 791"/>
                      <a:gd name="T12" fmla="*/ 825 w 1769"/>
                      <a:gd name="T13" fmla="*/ 378 h 791"/>
                      <a:gd name="T14" fmla="*/ 721 w 1769"/>
                      <a:gd name="T15" fmla="*/ 271 h 791"/>
                      <a:gd name="T16" fmla="*/ 576 w 1769"/>
                      <a:gd name="T17" fmla="*/ 177 h 791"/>
                      <a:gd name="T18" fmla="*/ 302 w 1769"/>
                      <a:gd name="T19" fmla="*/ 91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37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3150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51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7 h 791"/>
                      <a:gd name="T10" fmla="*/ 883 w 1769"/>
                      <a:gd name="T11" fmla="*/ 488 h 791"/>
                      <a:gd name="T12" fmla="*/ 831 w 1769"/>
                      <a:gd name="T13" fmla="*/ 392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38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3148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299 h 504"/>
                      <a:gd name="T2" fmla="*/ 521 w 2736"/>
                      <a:gd name="T3" fmla="*/ 100 h 504"/>
                      <a:gd name="T4" fmla="*/ 1071 w 2736"/>
                      <a:gd name="T5" fmla="*/ 14 h 504"/>
                      <a:gd name="T6" fmla="*/ 1650 w 2736"/>
                      <a:gd name="T7" fmla="*/ 14 h 504"/>
                      <a:gd name="T8" fmla="*/ 1640 w 2736"/>
                      <a:gd name="T9" fmla="*/ 61 h 504"/>
                      <a:gd name="T10" fmla="*/ 1064 w 2736"/>
                      <a:gd name="T11" fmla="*/ 61 h 504"/>
                      <a:gd name="T12" fmla="*/ 394 w 2736"/>
                      <a:gd name="T13" fmla="*/ 173 h 504"/>
                      <a:gd name="T14" fmla="*/ 0 w 2736"/>
                      <a:gd name="T15" fmla="*/ 29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49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3 w 1769"/>
                      <a:gd name="T3" fmla="*/ 33 h 791"/>
                      <a:gd name="T4" fmla="*/ 579 w 1769"/>
                      <a:gd name="T5" fmla="*/ 119 h 791"/>
                      <a:gd name="T6" fmla="*/ 806 w 1769"/>
                      <a:gd name="T7" fmla="*/ 256 h 791"/>
                      <a:gd name="T8" fmla="*/ 878 w 1769"/>
                      <a:gd name="T9" fmla="*/ 361 h 791"/>
                      <a:gd name="T10" fmla="*/ 845 w 1769"/>
                      <a:gd name="T11" fmla="*/ 467 h 791"/>
                      <a:gd name="T12" fmla="*/ 795 w 1769"/>
                      <a:gd name="T13" fmla="*/ 375 h 791"/>
                      <a:gd name="T14" fmla="*/ 695 w 1769"/>
                      <a:gd name="T15" fmla="*/ 269 h 791"/>
                      <a:gd name="T16" fmla="*/ 555 w 1769"/>
                      <a:gd name="T17" fmla="*/ 176 h 791"/>
                      <a:gd name="T18" fmla="*/ 291 w 1769"/>
                      <a:gd name="T19" fmla="*/ 90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39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3146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246 h 504"/>
                      <a:gd name="T2" fmla="*/ 506 w 2736"/>
                      <a:gd name="T3" fmla="*/ 82 h 504"/>
                      <a:gd name="T4" fmla="*/ 1039 w 2736"/>
                      <a:gd name="T5" fmla="*/ 12 h 504"/>
                      <a:gd name="T6" fmla="*/ 1601 w 2736"/>
                      <a:gd name="T7" fmla="*/ 12 h 504"/>
                      <a:gd name="T8" fmla="*/ 1592 w 2736"/>
                      <a:gd name="T9" fmla="*/ 50 h 504"/>
                      <a:gd name="T10" fmla="*/ 1032 w 2736"/>
                      <a:gd name="T11" fmla="*/ 50 h 504"/>
                      <a:gd name="T12" fmla="*/ 383 w 2736"/>
                      <a:gd name="T13" fmla="*/ 143 h 504"/>
                      <a:gd name="T14" fmla="*/ 0 w 2736"/>
                      <a:gd name="T15" fmla="*/ 2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47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36 w 1769"/>
                      <a:gd name="T3" fmla="*/ 27 h 791"/>
                      <a:gd name="T4" fmla="*/ 562 w 1769"/>
                      <a:gd name="T5" fmla="*/ 98 h 791"/>
                      <a:gd name="T6" fmla="*/ 782 w 1769"/>
                      <a:gd name="T7" fmla="*/ 211 h 791"/>
                      <a:gd name="T8" fmla="*/ 853 w 1769"/>
                      <a:gd name="T9" fmla="*/ 297 h 791"/>
                      <a:gd name="T10" fmla="*/ 820 w 1769"/>
                      <a:gd name="T11" fmla="*/ 384 h 791"/>
                      <a:gd name="T12" fmla="*/ 772 w 1769"/>
                      <a:gd name="T13" fmla="*/ 308 h 791"/>
                      <a:gd name="T14" fmla="*/ 674 w 1769"/>
                      <a:gd name="T15" fmla="*/ 222 h 791"/>
                      <a:gd name="T16" fmla="*/ 539 w 1769"/>
                      <a:gd name="T17" fmla="*/ 144 h 791"/>
                      <a:gd name="T18" fmla="*/ 282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40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3144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246 h 504"/>
                      <a:gd name="T2" fmla="*/ 465 w 2736"/>
                      <a:gd name="T3" fmla="*/ 82 h 504"/>
                      <a:gd name="T4" fmla="*/ 955 w 2736"/>
                      <a:gd name="T5" fmla="*/ 12 h 504"/>
                      <a:gd name="T6" fmla="*/ 1471 w 2736"/>
                      <a:gd name="T7" fmla="*/ 12 h 504"/>
                      <a:gd name="T8" fmla="*/ 1462 w 2736"/>
                      <a:gd name="T9" fmla="*/ 50 h 504"/>
                      <a:gd name="T10" fmla="*/ 948 w 2736"/>
                      <a:gd name="T11" fmla="*/ 50 h 504"/>
                      <a:gd name="T12" fmla="*/ 352 w 2736"/>
                      <a:gd name="T13" fmla="*/ 143 h 504"/>
                      <a:gd name="T14" fmla="*/ 0 w 2736"/>
                      <a:gd name="T15" fmla="*/ 24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45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17 w 1769"/>
                      <a:gd name="T3" fmla="*/ 27 h 791"/>
                      <a:gd name="T4" fmla="*/ 517 w 1769"/>
                      <a:gd name="T5" fmla="*/ 98 h 791"/>
                      <a:gd name="T6" fmla="*/ 719 w 1769"/>
                      <a:gd name="T7" fmla="*/ 211 h 791"/>
                      <a:gd name="T8" fmla="*/ 784 w 1769"/>
                      <a:gd name="T9" fmla="*/ 297 h 791"/>
                      <a:gd name="T10" fmla="*/ 754 w 1769"/>
                      <a:gd name="T11" fmla="*/ 384 h 791"/>
                      <a:gd name="T12" fmla="*/ 710 w 1769"/>
                      <a:gd name="T13" fmla="*/ 308 h 791"/>
                      <a:gd name="T14" fmla="*/ 620 w 1769"/>
                      <a:gd name="T15" fmla="*/ 222 h 791"/>
                      <a:gd name="T16" fmla="*/ 495 w 1769"/>
                      <a:gd name="T17" fmla="*/ 144 h 791"/>
                      <a:gd name="T18" fmla="*/ 259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41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3142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188 h 504"/>
                      <a:gd name="T2" fmla="*/ 454 w 2736"/>
                      <a:gd name="T3" fmla="*/ 63 h 504"/>
                      <a:gd name="T4" fmla="*/ 933 w 2736"/>
                      <a:gd name="T5" fmla="*/ 9 h 504"/>
                      <a:gd name="T6" fmla="*/ 1437 w 2736"/>
                      <a:gd name="T7" fmla="*/ 9 h 504"/>
                      <a:gd name="T8" fmla="*/ 1429 w 2736"/>
                      <a:gd name="T9" fmla="*/ 38 h 504"/>
                      <a:gd name="T10" fmla="*/ 926 w 2736"/>
                      <a:gd name="T11" fmla="*/ 38 h 504"/>
                      <a:gd name="T12" fmla="*/ 343 w 2736"/>
                      <a:gd name="T13" fmla="*/ 109 h 504"/>
                      <a:gd name="T14" fmla="*/ 0 w 2736"/>
                      <a:gd name="T15" fmla="*/ 18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3143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11 w 1769"/>
                      <a:gd name="T3" fmla="*/ 21 h 791"/>
                      <a:gd name="T4" fmla="*/ 504 w 1769"/>
                      <a:gd name="T5" fmla="*/ 75 h 791"/>
                      <a:gd name="T6" fmla="*/ 702 w 1769"/>
                      <a:gd name="T7" fmla="*/ 161 h 791"/>
                      <a:gd name="T8" fmla="*/ 765 w 1769"/>
                      <a:gd name="T9" fmla="*/ 227 h 791"/>
                      <a:gd name="T10" fmla="*/ 736 w 1769"/>
                      <a:gd name="T11" fmla="*/ 294 h 791"/>
                      <a:gd name="T12" fmla="*/ 693 w 1769"/>
                      <a:gd name="T13" fmla="*/ 236 h 791"/>
                      <a:gd name="T14" fmla="*/ 605 w 1769"/>
                      <a:gd name="T15" fmla="*/ 169 h 791"/>
                      <a:gd name="T16" fmla="*/ 483 w 1769"/>
                      <a:gd name="T17" fmla="*/ 110 h 791"/>
                      <a:gd name="T18" fmla="*/ 253 w 1769"/>
                      <a:gd name="T19" fmla="*/ 57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3086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3 w 776"/>
                  <a:gd name="T7" fmla="*/ 39 h 2368"/>
                  <a:gd name="T8" fmla="*/ 47 w 776"/>
                  <a:gd name="T9" fmla="*/ 74 h 2368"/>
                  <a:gd name="T10" fmla="*/ 95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5 w 776"/>
                  <a:gd name="T17" fmla="*/ 145 h 2368"/>
                  <a:gd name="T18" fmla="*/ 130 w 776"/>
                  <a:gd name="T19" fmla="*/ 157 h 2368"/>
                  <a:gd name="T20" fmla="*/ 118 w 776"/>
                  <a:gd name="T21" fmla="*/ 180 h 2368"/>
                  <a:gd name="T22" fmla="*/ 142 w 776"/>
                  <a:gd name="T23" fmla="*/ 204 h 2368"/>
                  <a:gd name="T24" fmla="*/ 142 w 776"/>
                  <a:gd name="T25" fmla="*/ 227 h 2368"/>
                  <a:gd name="T26" fmla="*/ 165 w 776"/>
                  <a:gd name="T27" fmla="*/ 263 h 2368"/>
                  <a:gd name="T28" fmla="*/ 154 w 776"/>
                  <a:gd name="T29" fmla="*/ 298 h 2368"/>
                  <a:gd name="T30" fmla="*/ 177 w 776"/>
                  <a:gd name="T31" fmla="*/ 321 h 2368"/>
                  <a:gd name="T32" fmla="*/ 165 w 776"/>
                  <a:gd name="T33" fmla="*/ 357 h 2368"/>
                  <a:gd name="T34" fmla="*/ 177 w 776"/>
                  <a:gd name="T35" fmla="*/ 392 h 2368"/>
                  <a:gd name="T36" fmla="*/ 165 w 776"/>
                  <a:gd name="T37" fmla="*/ 415 h 2368"/>
                  <a:gd name="T38" fmla="*/ 189 w 776"/>
                  <a:gd name="T39" fmla="*/ 451 h 2368"/>
                  <a:gd name="T40" fmla="*/ 177 w 776"/>
                  <a:gd name="T41" fmla="*/ 486 h 2368"/>
                  <a:gd name="T42" fmla="*/ 189 w 776"/>
                  <a:gd name="T43" fmla="*/ 533 h 2368"/>
                  <a:gd name="T44" fmla="*/ 177 w 776"/>
                  <a:gd name="T45" fmla="*/ 545 h 2368"/>
                  <a:gd name="T46" fmla="*/ 189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7" name="Arc 11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211 w 21600"/>
                  <a:gd name="T1" fmla="*/ 0 h 21602"/>
                  <a:gd name="T2" fmla="*/ 833 w 21600"/>
                  <a:gd name="T3" fmla="*/ 903 h 21602"/>
                  <a:gd name="T4" fmla="*/ 0 w 21600"/>
                  <a:gd name="T5" fmla="*/ 874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8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007 w 36729"/>
                  <a:gd name="T1" fmla="*/ 388 h 21600"/>
                  <a:gd name="T2" fmla="*/ 0 w 36729"/>
                  <a:gd name="T3" fmla="*/ 453 h 21600"/>
                  <a:gd name="T4" fmla="*/ 489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9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54 h 22305"/>
                  <a:gd name="T2" fmla="*/ 487 w 28940"/>
                  <a:gd name="T3" fmla="*/ 933 h 22305"/>
                  <a:gd name="T4" fmla="*/ 124 w 2894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0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80 h 22305"/>
                  <a:gd name="T2" fmla="*/ 791 w 30473"/>
                  <a:gd name="T3" fmla="*/ 932 h 22305"/>
                  <a:gd name="T4" fmla="*/ 230 w 30473"/>
                  <a:gd name="T5" fmla="*/ 903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1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177 h 22305"/>
                  <a:gd name="T2" fmla="*/ 932 w 34455"/>
                  <a:gd name="T3" fmla="*/ 933 h 22305"/>
                  <a:gd name="T4" fmla="*/ 348 w 34455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2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189 h 22305"/>
                  <a:gd name="T2" fmla="*/ 149 w 34812"/>
                  <a:gd name="T3" fmla="*/ 933 h 22305"/>
                  <a:gd name="T4" fmla="*/ 57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3" name="Arc 12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189 h 22305"/>
                  <a:gd name="T2" fmla="*/ 394 w 34812"/>
                  <a:gd name="T3" fmla="*/ 933 h 22305"/>
                  <a:gd name="T4" fmla="*/ 150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4" name="Arc 12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189 h 22305"/>
                  <a:gd name="T2" fmla="*/ 559 w 34812"/>
                  <a:gd name="T3" fmla="*/ 933 h 22305"/>
                  <a:gd name="T4" fmla="*/ 212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5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2 w 776"/>
                  <a:gd name="T7" fmla="*/ 39 h 2368"/>
                  <a:gd name="T8" fmla="*/ 47 w 776"/>
                  <a:gd name="T9" fmla="*/ 74 h 2368"/>
                  <a:gd name="T10" fmla="*/ 94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4 w 776"/>
                  <a:gd name="T17" fmla="*/ 145 h 2368"/>
                  <a:gd name="T18" fmla="*/ 129 w 776"/>
                  <a:gd name="T19" fmla="*/ 157 h 2368"/>
                  <a:gd name="T20" fmla="*/ 118 w 776"/>
                  <a:gd name="T21" fmla="*/ 180 h 2368"/>
                  <a:gd name="T22" fmla="*/ 141 w 776"/>
                  <a:gd name="T23" fmla="*/ 204 h 2368"/>
                  <a:gd name="T24" fmla="*/ 141 w 776"/>
                  <a:gd name="T25" fmla="*/ 227 h 2368"/>
                  <a:gd name="T26" fmla="*/ 165 w 776"/>
                  <a:gd name="T27" fmla="*/ 263 h 2368"/>
                  <a:gd name="T28" fmla="*/ 153 w 776"/>
                  <a:gd name="T29" fmla="*/ 298 h 2368"/>
                  <a:gd name="T30" fmla="*/ 176 w 776"/>
                  <a:gd name="T31" fmla="*/ 321 h 2368"/>
                  <a:gd name="T32" fmla="*/ 165 w 776"/>
                  <a:gd name="T33" fmla="*/ 357 h 2368"/>
                  <a:gd name="T34" fmla="*/ 176 w 776"/>
                  <a:gd name="T35" fmla="*/ 392 h 2368"/>
                  <a:gd name="T36" fmla="*/ 165 w 776"/>
                  <a:gd name="T37" fmla="*/ 415 h 2368"/>
                  <a:gd name="T38" fmla="*/ 188 w 776"/>
                  <a:gd name="T39" fmla="*/ 451 h 2368"/>
                  <a:gd name="T40" fmla="*/ 176 w 776"/>
                  <a:gd name="T41" fmla="*/ 486 h 2368"/>
                  <a:gd name="T42" fmla="*/ 188 w 776"/>
                  <a:gd name="T43" fmla="*/ 533 h 2368"/>
                  <a:gd name="T44" fmla="*/ 176 w 776"/>
                  <a:gd name="T45" fmla="*/ 545 h 2368"/>
                  <a:gd name="T46" fmla="*/ 188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6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1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4 w 776"/>
                  <a:gd name="T13" fmla="*/ 62 h 2368"/>
                  <a:gd name="T14" fmla="*/ 107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7 w 776"/>
                  <a:gd name="T21" fmla="*/ 102 h 2368"/>
                  <a:gd name="T22" fmla="*/ 128 w 776"/>
                  <a:gd name="T23" fmla="*/ 115 h 2368"/>
                  <a:gd name="T24" fmla="*/ 128 w 776"/>
                  <a:gd name="T25" fmla="*/ 129 h 2368"/>
                  <a:gd name="T26" fmla="*/ 150 w 776"/>
                  <a:gd name="T27" fmla="*/ 148 h 2368"/>
                  <a:gd name="T28" fmla="*/ 139 w 776"/>
                  <a:gd name="T29" fmla="*/ 168 h 2368"/>
                  <a:gd name="T30" fmla="*/ 161 w 776"/>
                  <a:gd name="T31" fmla="*/ 182 h 2368"/>
                  <a:gd name="T32" fmla="*/ 150 w 776"/>
                  <a:gd name="T33" fmla="*/ 202 h 2368"/>
                  <a:gd name="T34" fmla="*/ 161 w 776"/>
                  <a:gd name="T35" fmla="*/ 222 h 2368"/>
                  <a:gd name="T36" fmla="*/ 150 w 776"/>
                  <a:gd name="T37" fmla="*/ 235 h 2368"/>
                  <a:gd name="T38" fmla="*/ 171 w 776"/>
                  <a:gd name="T39" fmla="*/ 255 h 2368"/>
                  <a:gd name="T40" fmla="*/ 161 w 776"/>
                  <a:gd name="T41" fmla="*/ 275 h 2368"/>
                  <a:gd name="T42" fmla="*/ 171 w 776"/>
                  <a:gd name="T43" fmla="*/ 301 h 2368"/>
                  <a:gd name="T44" fmla="*/ 161 w 776"/>
                  <a:gd name="T45" fmla="*/ 308 h 2368"/>
                  <a:gd name="T46" fmla="*/ 171 w 776"/>
                  <a:gd name="T47" fmla="*/ 3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7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263 h 22305"/>
                  <a:gd name="T2" fmla="*/ 996 w 36830"/>
                  <a:gd name="T3" fmla="*/ 933 h 22305"/>
                  <a:gd name="T4" fmla="*/ 412 w 3683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8" name="Arc 12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419 h 21600"/>
                  <a:gd name="T2" fmla="*/ 725 w 31881"/>
                  <a:gd name="T3" fmla="*/ 203 h 21600"/>
                  <a:gd name="T4" fmla="*/ 415 w 31881"/>
                  <a:gd name="T5" fmla="*/ 903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9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189 h 21600"/>
                  <a:gd name="T2" fmla="*/ 299 w 31146"/>
                  <a:gd name="T3" fmla="*/ 400 h 21600"/>
                  <a:gd name="T4" fmla="*/ 127 w 31146"/>
                  <a:gd name="T5" fmla="*/ 90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0" name="Freeform 12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16 h 2368"/>
                  <a:gd name="T2" fmla="*/ 131 w 776"/>
                  <a:gd name="T3" fmla="*/ 4 h 2368"/>
                  <a:gd name="T4" fmla="*/ 53 w 776"/>
                  <a:gd name="T5" fmla="*/ 40 h 2368"/>
                  <a:gd name="T6" fmla="*/ 184 w 776"/>
                  <a:gd name="T7" fmla="*/ 40 h 2368"/>
                  <a:gd name="T8" fmla="*/ 105 w 776"/>
                  <a:gd name="T9" fmla="*/ 77 h 2368"/>
                  <a:gd name="T10" fmla="*/ 210 w 776"/>
                  <a:gd name="T11" fmla="*/ 89 h 2368"/>
                  <a:gd name="T12" fmla="*/ 158 w 776"/>
                  <a:gd name="T13" fmla="*/ 113 h 2368"/>
                  <a:gd name="T14" fmla="*/ 263 w 776"/>
                  <a:gd name="T15" fmla="*/ 125 h 2368"/>
                  <a:gd name="T16" fmla="*/ 210 w 776"/>
                  <a:gd name="T17" fmla="*/ 149 h 2368"/>
                  <a:gd name="T18" fmla="*/ 289 w 776"/>
                  <a:gd name="T19" fmla="*/ 161 h 2368"/>
                  <a:gd name="T20" fmla="*/ 263 w 776"/>
                  <a:gd name="T21" fmla="*/ 186 h 2368"/>
                  <a:gd name="T22" fmla="*/ 315 w 776"/>
                  <a:gd name="T23" fmla="*/ 210 h 2368"/>
                  <a:gd name="T24" fmla="*/ 315 w 776"/>
                  <a:gd name="T25" fmla="*/ 234 h 2368"/>
                  <a:gd name="T26" fmla="*/ 368 w 776"/>
                  <a:gd name="T27" fmla="*/ 270 h 2368"/>
                  <a:gd name="T28" fmla="*/ 342 w 776"/>
                  <a:gd name="T29" fmla="*/ 307 h 2368"/>
                  <a:gd name="T30" fmla="*/ 394 w 776"/>
                  <a:gd name="T31" fmla="*/ 331 h 2368"/>
                  <a:gd name="T32" fmla="*/ 368 w 776"/>
                  <a:gd name="T33" fmla="*/ 367 h 2368"/>
                  <a:gd name="T34" fmla="*/ 394 w 776"/>
                  <a:gd name="T35" fmla="*/ 403 h 2368"/>
                  <a:gd name="T36" fmla="*/ 368 w 776"/>
                  <a:gd name="T37" fmla="*/ 428 h 2368"/>
                  <a:gd name="T38" fmla="*/ 421 w 776"/>
                  <a:gd name="T39" fmla="*/ 464 h 2368"/>
                  <a:gd name="T40" fmla="*/ 394 w 776"/>
                  <a:gd name="T41" fmla="*/ 500 h 2368"/>
                  <a:gd name="T42" fmla="*/ 421 w 776"/>
                  <a:gd name="T43" fmla="*/ 549 h 2368"/>
                  <a:gd name="T44" fmla="*/ 394 w 776"/>
                  <a:gd name="T45" fmla="*/ 561 h 2368"/>
                  <a:gd name="T46" fmla="*/ 421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1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16 h 2368"/>
                  <a:gd name="T2" fmla="*/ 84 w 776"/>
                  <a:gd name="T3" fmla="*/ 4 h 2368"/>
                  <a:gd name="T4" fmla="*/ 34 w 776"/>
                  <a:gd name="T5" fmla="*/ 40 h 2368"/>
                  <a:gd name="T6" fmla="*/ 118 w 776"/>
                  <a:gd name="T7" fmla="*/ 40 h 2368"/>
                  <a:gd name="T8" fmla="*/ 68 w 776"/>
                  <a:gd name="T9" fmla="*/ 77 h 2368"/>
                  <a:gd name="T10" fmla="*/ 135 w 776"/>
                  <a:gd name="T11" fmla="*/ 89 h 2368"/>
                  <a:gd name="T12" fmla="*/ 101 w 776"/>
                  <a:gd name="T13" fmla="*/ 113 h 2368"/>
                  <a:gd name="T14" fmla="*/ 169 w 776"/>
                  <a:gd name="T15" fmla="*/ 125 h 2368"/>
                  <a:gd name="T16" fmla="*/ 135 w 776"/>
                  <a:gd name="T17" fmla="*/ 150 h 2368"/>
                  <a:gd name="T18" fmla="*/ 186 w 776"/>
                  <a:gd name="T19" fmla="*/ 162 h 2368"/>
                  <a:gd name="T20" fmla="*/ 169 w 776"/>
                  <a:gd name="T21" fmla="*/ 186 h 2368"/>
                  <a:gd name="T22" fmla="*/ 203 w 776"/>
                  <a:gd name="T23" fmla="*/ 210 h 2368"/>
                  <a:gd name="T24" fmla="*/ 203 w 776"/>
                  <a:gd name="T25" fmla="*/ 234 h 2368"/>
                  <a:gd name="T26" fmla="*/ 236 w 776"/>
                  <a:gd name="T27" fmla="*/ 271 h 2368"/>
                  <a:gd name="T28" fmla="*/ 220 w 776"/>
                  <a:gd name="T29" fmla="*/ 307 h 2368"/>
                  <a:gd name="T30" fmla="*/ 253 w 776"/>
                  <a:gd name="T31" fmla="*/ 331 h 2368"/>
                  <a:gd name="T32" fmla="*/ 236 w 776"/>
                  <a:gd name="T33" fmla="*/ 368 h 2368"/>
                  <a:gd name="T34" fmla="*/ 253 w 776"/>
                  <a:gd name="T35" fmla="*/ 404 h 2368"/>
                  <a:gd name="T36" fmla="*/ 236 w 776"/>
                  <a:gd name="T37" fmla="*/ 428 h 2368"/>
                  <a:gd name="T38" fmla="*/ 270 w 776"/>
                  <a:gd name="T39" fmla="*/ 465 h 2368"/>
                  <a:gd name="T40" fmla="*/ 253 w 776"/>
                  <a:gd name="T41" fmla="*/ 501 h 2368"/>
                  <a:gd name="T42" fmla="*/ 270 w 776"/>
                  <a:gd name="T43" fmla="*/ 550 h 2368"/>
                  <a:gd name="T44" fmla="*/ 253 w 776"/>
                  <a:gd name="T45" fmla="*/ 562 h 2368"/>
                  <a:gd name="T46" fmla="*/ 270 w 776"/>
                  <a:gd name="T47" fmla="*/ 59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2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16 h 2368"/>
                  <a:gd name="T2" fmla="*/ 51 w 776"/>
                  <a:gd name="T3" fmla="*/ 4 h 2368"/>
                  <a:gd name="T4" fmla="*/ 20 w 776"/>
                  <a:gd name="T5" fmla="*/ 40 h 2368"/>
                  <a:gd name="T6" fmla="*/ 71 w 776"/>
                  <a:gd name="T7" fmla="*/ 40 h 2368"/>
                  <a:gd name="T8" fmla="*/ 41 w 776"/>
                  <a:gd name="T9" fmla="*/ 77 h 2368"/>
                  <a:gd name="T10" fmla="*/ 81 w 776"/>
                  <a:gd name="T11" fmla="*/ 89 h 2368"/>
                  <a:gd name="T12" fmla="*/ 61 w 776"/>
                  <a:gd name="T13" fmla="*/ 113 h 2368"/>
                  <a:gd name="T14" fmla="*/ 101 w 776"/>
                  <a:gd name="T15" fmla="*/ 125 h 2368"/>
                  <a:gd name="T16" fmla="*/ 81 w 776"/>
                  <a:gd name="T17" fmla="*/ 149 h 2368"/>
                  <a:gd name="T18" fmla="*/ 112 w 776"/>
                  <a:gd name="T19" fmla="*/ 161 h 2368"/>
                  <a:gd name="T20" fmla="*/ 101 w 776"/>
                  <a:gd name="T21" fmla="*/ 186 h 2368"/>
                  <a:gd name="T22" fmla="*/ 122 w 776"/>
                  <a:gd name="T23" fmla="*/ 210 h 2368"/>
                  <a:gd name="T24" fmla="*/ 122 w 776"/>
                  <a:gd name="T25" fmla="*/ 234 h 2368"/>
                  <a:gd name="T26" fmla="*/ 142 w 776"/>
                  <a:gd name="T27" fmla="*/ 270 h 2368"/>
                  <a:gd name="T28" fmla="*/ 132 w 776"/>
                  <a:gd name="T29" fmla="*/ 307 h 2368"/>
                  <a:gd name="T30" fmla="*/ 152 w 776"/>
                  <a:gd name="T31" fmla="*/ 331 h 2368"/>
                  <a:gd name="T32" fmla="*/ 142 w 776"/>
                  <a:gd name="T33" fmla="*/ 367 h 2368"/>
                  <a:gd name="T34" fmla="*/ 152 w 776"/>
                  <a:gd name="T35" fmla="*/ 403 h 2368"/>
                  <a:gd name="T36" fmla="*/ 142 w 776"/>
                  <a:gd name="T37" fmla="*/ 428 h 2368"/>
                  <a:gd name="T38" fmla="*/ 162 w 776"/>
                  <a:gd name="T39" fmla="*/ 464 h 2368"/>
                  <a:gd name="T40" fmla="*/ 152 w 776"/>
                  <a:gd name="T41" fmla="*/ 500 h 2368"/>
                  <a:gd name="T42" fmla="*/ 162 w 776"/>
                  <a:gd name="T43" fmla="*/ 549 h 2368"/>
                  <a:gd name="T44" fmla="*/ 152 w 776"/>
                  <a:gd name="T45" fmla="*/ 561 h 2368"/>
                  <a:gd name="T46" fmla="*/ 162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3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17 h 2368"/>
                  <a:gd name="T2" fmla="*/ 122 w 776"/>
                  <a:gd name="T3" fmla="*/ 4 h 2368"/>
                  <a:gd name="T4" fmla="*/ 49 w 776"/>
                  <a:gd name="T5" fmla="*/ 42 h 2368"/>
                  <a:gd name="T6" fmla="*/ 171 w 776"/>
                  <a:gd name="T7" fmla="*/ 42 h 2368"/>
                  <a:gd name="T8" fmla="*/ 98 w 776"/>
                  <a:gd name="T9" fmla="*/ 81 h 2368"/>
                  <a:gd name="T10" fmla="*/ 195 w 776"/>
                  <a:gd name="T11" fmla="*/ 93 h 2368"/>
                  <a:gd name="T12" fmla="*/ 147 w 776"/>
                  <a:gd name="T13" fmla="*/ 119 h 2368"/>
                  <a:gd name="T14" fmla="*/ 244 w 776"/>
                  <a:gd name="T15" fmla="*/ 132 h 2368"/>
                  <a:gd name="T16" fmla="*/ 195 w 776"/>
                  <a:gd name="T17" fmla="*/ 157 h 2368"/>
                  <a:gd name="T18" fmla="*/ 269 w 776"/>
                  <a:gd name="T19" fmla="*/ 170 h 2368"/>
                  <a:gd name="T20" fmla="*/ 244 w 776"/>
                  <a:gd name="T21" fmla="*/ 195 h 2368"/>
                  <a:gd name="T22" fmla="*/ 293 w 776"/>
                  <a:gd name="T23" fmla="*/ 221 h 2368"/>
                  <a:gd name="T24" fmla="*/ 293 w 776"/>
                  <a:gd name="T25" fmla="*/ 246 h 2368"/>
                  <a:gd name="T26" fmla="*/ 342 w 776"/>
                  <a:gd name="T27" fmla="*/ 284 h 2368"/>
                  <a:gd name="T28" fmla="*/ 318 w 776"/>
                  <a:gd name="T29" fmla="*/ 322 h 2368"/>
                  <a:gd name="T30" fmla="*/ 366 w 776"/>
                  <a:gd name="T31" fmla="*/ 348 h 2368"/>
                  <a:gd name="T32" fmla="*/ 342 w 776"/>
                  <a:gd name="T33" fmla="*/ 386 h 2368"/>
                  <a:gd name="T34" fmla="*/ 366 w 776"/>
                  <a:gd name="T35" fmla="*/ 424 h 2368"/>
                  <a:gd name="T36" fmla="*/ 342 w 776"/>
                  <a:gd name="T37" fmla="*/ 450 h 2368"/>
                  <a:gd name="T38" fmla="*/ 391 w 776"/>
                  <a:gd name="T39" fmla="*/ 488 h 2368"/>
                  <a:gd name="T40" fmla="*/ 366 w 776"/>
                  <a:gd name="T41" fmla="*/ 526 h 2368"/>
                  <a:gd name="T42" fmla="*/ 391 w 776"/>
                  <a:gd name="T43" fmla="*/ 577 h 2368"/>
                  <a:gd name="T44" fmla="*/ 366 w 776"/>
                  <a:gd name="T45" fmla="*/ 590 h 2368"/>
                  <a:gd name="T46" fmla="*/ 391 w 776"/>
                  <a:gd name="T47" fmla="*/ 6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4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11 h 2368"/>
                  <a:gd name="T2" fmla="*/ 184 w 776"/>
                  <a:gd name="T3" fmla="*/ 3 h 2368"/>
                  <a:gd name="T4" fmla="*/ 74 w 776"/>
                  <a:gd name="T5" fmla="*/ 28 h 2368"/>
                  <a:gd name="T6" fmla="*/ 258 w 776"/>
                  <a:gd name="T7" fmla="*/ 28 h 2368"/>
                  <a:gd name="T8" fmla="*/ 147 w 776"/>
                  <a:gd name="T9" fmla="*/ 54 h 2368"/>
                  <a:gd name="T10" fmla="*/ 294 w 776"/>
                  <a:gd name="T11" fmla="*/ 62 h 2368"/>
                  <a:gd name="T12" fmla="*/ 221 w 776"/>
                  <a:gd name="T13" fmla="*/ 79 h 2368"/>
                  <a:gd name="T14" fmla="*/ 368 w 776"/>
                  <a:gd name="T15" fmla="*/ 88 h 2368"/>
                  <a:gd name="T16" fmla="*/ 294 w 776"/>
                  <a:gd name="T17" fmla="*/ 105 h 2368"/>
                  <a:gd name="T18" fmla="*/ 405 w 776"/>
                  <a:gd name="T19" fmla="*/ 113 h 2368"/>
                  <a:gd name="T20" fmla="*/ 368 w 776"/>
                  <a:gd name="T21" fmla="*/ 130 h 2368"/>
                  <a:gd name="T22" fmla="*/ 442 w 776"/>
                  <a:gd name="T23" fmla="*/ 147 h 2368"/>
                  <a:gd name="T24" fmla="*/ 442 w 776"/>
                  <a:gd name="T25" fmla="*/ 164 h 2368"/>
                  <a:gd name="T26" fmla="*/ 515 w 776"/>
                  <a:gd name="T27" fmla="*/ 190 h 2368"/>
                  <a:gd name="T28" fmla="*/ 478 w 776"/>
                  <a:gd name="T29" fmla="*/ 215 h 2368"/>
                  <a:gd name="T30" fmla="*/ 552 w 776"/>
                  <a:gd name="T31" fmla="*/ 232 h 2368"/>
                  <a:gd name="T32" fmla="*/ 515 w 776"/>
                  <a:gd name="T33" fmla="*/ 258 h 2368"/>
                  <a:gd name="T34" fmla="*/ 552 w 776"/>
                  <a:gd name="T35" fmla="*/ 283 h 2368"/>
                  <a:gd name="T36" fmla="*/ 515 w 776"/>
                  <a:gd name="T37" fmla="*/ 300 h 2368"/>
                  <a:gd name="T38" fmla="*/ 589 w 776"/>
                  <a:gd name="T39" fmla="*/ 326 h 2368"/>
                  <a:gd name="T40" fmla="*/ 552 w 776"/>
                  <a:gd name="T41" fmla="*/ 351 h 2368"/>
                  <a:gd name="T42" fmla="*/ 589 w 776"/>
                  <a:gd name="T43" fmla="*/ 385 h 2368"/>
                  <a:gd name="T44" fmla="*/ 552 w 776"/>
                  <a:gd name="T45" fmla="*/ 394 h 2368"/>
                  <a:gd name="T46" fmla="*/ 589 w 776"/>
                  <a:gd name="T47" fmla="*/ 41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5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15 h 2368"/>
                  <a:gd name="T2" fmla="*/ 80 w 776"/>
                  <a:gd name="T3" fmla="*/ 4 h 2368"/>
                  <a:gd name="T4" fmla="*/ 32 w 776"/>
                  <a:gd name="T5" fmla="*/ 38 h 2368"/>
                  <a:gd name="T6" fmla="*/ 113 w 776"/>
                  <a:gd name="T7" fmla="*/ 38 h 2368"/>
                  <a:gd name="T8" fmla="*/ 64 w 776"/>
                  <a:gd name="T9" fmla="*/ 72 h 2368"/>
                  <a:gd name="T10" fmla="*/ 129 w 776"/>
                  <a:gd name="T11" fmla="*/ 84 h 2368"/>
                  <a:gd name="T12" fmla="*/ 96 w 776"/>
                  <a:gd name="T13" fmla="*/ 106 h 2368"/>
                  <a:gd name="T14" fmla="*/ 161 w 776"/>
                  <a:gd name="T15" fmla="*/ 118 h 2368"/>
                  <a:gd name="T16" fmla="*/ 129 w 776"/>
                  <a:gd name="T17" fmla="*/ 141 h 2368"/>
                  <a:gd name="T18" fmla="*/ 177 w 776"/>
                  <a:gd name="T19" fmla="*/ 152 h 2368"/>
                  <a:gd name="T20" fmla="*/ 161 w 776"/>
                  <a:gd name="T21" fmla="*/ 175 h 2368"/>
                  <a:gd name="T22" fmla="*/ 193 w 776"/>
                  <a:gd name="T23" fmla="*/ 197 h 2368"/>
                  <a:gd name="T24" fmla="*/ 193 w 776"/>
                  <a:gd name="T25" fmla="*/ 220 h 2368"/>
                  <a:gd name="T26" fmla="*/ 225 w 776"/>
                  <a:gd name="T27" fmla="*/ 254 h 2368"/>
                  <a:gd name="T28" fmla="*/ 209 w 776"/>
                  <a:gd name="T29" fmla="*/ 289 h 2368"/>
                  <a:gd name="T30" fmla="*/ 241 w 776"/>
                  <a:gd name="T31" fmla="*/ 311 h 2368"/>
                  <a:gd name="T32" fmla="*/ 225 w 776"/>
                  <a:gd name="T33" fmla="*/ 346 h 2368"/>
                  <a:gd name="T34" fmla="*/ 241 w 776"/>
                  <a:gd name="T35" fmla="*/ 380 h 2368"/>
                  <a:gd name="T36" fmla="*/ 225 w 776"/>
                  <a:gd name="T37" fmla="*/ 403 h 2368"/>
                  <a:gd name="T38" fmla="*/ 257 w 776"/>
                  <a:gd name="T39" fmla="*/ 437 h 2368"/>
                  <a:gd name="T40" fmla="*/ 241 w 776"/>
                  <a:gd name="T41" fmla="*/ 471 h 2368"/>
                  <a:gd name="T42" fmla="*/ 257 w 776"/>
                  <a:gd name="T43" fmla="*/ 516 h 2368"/>
                  <a:gd name="T44" fmla="*/ 241 w 776"/>
                  <a:gd name="T45" fmla="*/ 528 h 2368"/>
                  <a:gd name="T46" fmla="*/ 257 w 776"/>
                  <a:gd name="T47" fmla="*/ 56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6" name="Freeform 135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2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5 w 776"/>
                  <a:gd name="T13" fmla="*/ 62 h 2368"/>
                  <a:gd name="T14" fmla="*/ 108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8 w 776"/>
                  <a:gd name="T21" fmla="*/ 102 h 2368"/>
                  <a:gd name="T22" fmla="*/ 129 w 776"/>
                  <a:gd name="T23" fmla="*/ 116 h 2368"/>
                  <a:gd name="T24" fmla="*/ 129 w 776"/>
                  <a:gd name="T25" fmla="*/ 129 h 2368"/>
                  <a:gd name="T26" fmla="*/ 151 w 776"/>
                  <a:gd name="T27" fmla="*/ 149 h 2368"/>
                  <a:gd name="T28" fmla="*/ 140 w 776"/>
                  <a:gd name="T29" fmla="*/ 169 h 2368"/>
                  <a:gd name="T30" fmla="*/ 161 w 776"/>
                  <a:gd name="T31" fmla="*/ 182 h 2368"/>
                  <a:gd name="T32" fmla="*/ 151 w 776"/>
                  <a:gd name="T33" fmla="*/ 202 h 2368"/>
                  <a:gd name="T34" fmla="*/ 161 w 776"/>
                  <a:gd name="T35" fmla="*/ 222 h 2368"/>
                  <a:gd name="T36" fmla="*/ 151 w 776"/>
                  <a:gd name="T37" fmla="*/ 236 h 2368"/>
                  <a:gd name="T38" fmla="*/ 172 w 776"/>
                  <a:gd name="T39" fmla="*/ 256 h 2368"/>
                  <a:gd name="T40" fmla="*/ 161 w 776"/>
                  <a:gd name="T41" fmla="*/ 276 h 2368"/>
                  <a:gd name="T42" fmla="*/ 172 w 776"/>
                  <a:gd name="T43" fmla="*/ 302 h 2368"/>
                  <a:gd name="T44" fmla="*/ 161 w 776"/>
                  <a:gd name="T45" fmla="*/ 309 h 2368"/>
                  <a:gd name="T46" fmla="*/ 172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7" name="Freeform 13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1 w 776"/>
                  <a:gd name="T5" fmla="*/ 22 h 2368"/>
                  <a:gd name="T6" fmla="*/ 75 w 776"/>
                  <a:gd name="T7" fmla="*/ 22 h 2368"/>
                  <a:gd name="T8" fmla="*/ 43 w 776"/>
                  <a:gd name="T9" fmla="*/ 42 h 2368"/>
                  <a:gd name="T10" fmla="*/ 86 w 776"/>
                  <a:gd name="T11" fmla="*/ 49 h 2368"/>
                  <a:gd name="T12" fmla="*/ 64 w 776"/>
                  <a:gd name="T13" fmla="*/ 62 h 2368"/>
                  <a:gd name="T14" fmla="*/ 107 w 776"/>
                  <a:gd name="T15" fmla="*/ 69 h 2368"/>
                  <a:gd name="T16" fmla="*/ 86 w 776"/>
                  <a:gd name="T17" fmla="*/ 82 h 2368"/>
                  <a:gd name="T18" fmla="*/ 118 w 776"/>
                  <a:gd name="T19" fmla="*/ 89 h 2368"/>
                  <a:gd name="T20" fmla="*/ 107 w 776"/>
                  <a:gd name="T21" fmla="*/ 102 h 2368"/>
                  <a:gd name="T22" fmla="*/ 128 w 776"/>
                  <a:gd name="T23" fmla="*/ 116 h 2368"/>
                  <a:gd name="T24" fmla="*/ 128 w 776"/>
                  <a:gd name="T25" fmla="*/ 129 h 2368"/>
                  <a:gd name="T26" fmla="*/ 150 w 776"/>
                  <a:gd name="T27" fmla="*/ 149 h 2368"/>
                  <a:gd name="T28" fmla="*/ 139 w 776"/>
                  <a:gd name="T29" fmla="*/ 169 h 2368"/>
                  <a:gd name="T30" fmla="*/ 161 w 776"/>
                  <a:gd name="T31" fmla="*/ 182 h 2368"/>
                  <a:gd name="T32" fmla="*/ 150 w 776"/>
                  <a:gd name="T33" fmla="*/ 202 h 2368"/>
                  <a:gd name="T34" fmla="*/ 161 w 776"/>
                  <a:gd name="T35" fmla="*/ 222 h 2368"/>
                  <a:gd name="T36" fmla="*/ 150 w 776"/>
                  <a:gd name="T37" fmla="*/ 236 h 2368"/>
                  <a:gd name="T38" fmla="*/ 171 w 776"/>
                  <a:gd name="T39" fmla="*/ 256 h 2368"/>
                  <a:gd name="T40" fmla="*/ 161 w 776"/>
                  <a:gd name="T41" fmla="*/ 276 h 2368"/>
                  <a:gd name="T42" fmla="*/ 171 w 776"/>
                  <a:gd name="T43" fmla="*/ 302 h 2368"/>
                  <a:gd name="T44" fmla="*/ 161 w 776"/>
                  <a:gd name="T45" fmla="*/ 309 h 2368"/>
                  <a:gd name="T46" fmla="*/ 171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075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6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7003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004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005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084A1096-8A54-4186-A94E-782FBCC4BC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&#1042;&#1080;&#1079;&#1080;&#1090;&#1085;&#1072;&#1103;%20&#1082;&#1072;&#1088;&#1090;&#1086;&#1095;&#1082;&#1072;.htm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991475" cy="1728788"/>
          </a:xfrm>
        </p:spPr>
        <p:txBody>
          <a:bodyPr/>
          <a:lstStyle/>
          <a:p>
            <a:pPr algn="ctr" eaLnBrk="1" hangingPunct="1"/>
            <a:r>
              <a:rPr lang="ru-RU" sz="4000" b="1" smtClean="0">
                <a:solidFill>
                  <a:schemeClr val="folHlink"/>
                </a:solidFill>
              </a:rPr>
              <a:t>Проектная деятельность в начальной школе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76475"/>
            <a:ext cx="7772400" cy="38195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«Расскажи - и я забуду,</a:t>
            </a:r>
          </a:p>
          <a:p>
            <a:pPr eaLnBrk="1" hangingPunct="1">
              <a:buFontTx/>
              <a:buNone/>
            </a:pPr>
            <a:r>
              <a:rPr lang="ru-RU" smtClean="0"/>
              <a:t>Покажи – и я запомню,</a:t>
            </a:r>
          </a:p>
          <a:p>
            <a:pPr eaLnBrk="1" hangingPunct="1">
              <a:buFontTx/>
              <a:buNone/>
            </a:pPr>
            <a:r>
              <a:rPr lang="ru-RU" smtClean="0"/>
              <a:t>Дай попробовать – и я пойму»</a:t>
            </a:r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r>
              <a:rPr lang="ru-RU" smtClean="0"/>
              <a:t>Китайская пословица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10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10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10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1000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20713"/>
            <a:ext cx="7772400" cy="1462087"/>
          </a:xfrm>
        </p:spPr>
        <p:txBody>
          <a:bodyPr/>
          <a:lstStyle/>
          <a:p>
            <a:pPr algn="ctr" eaLnBrk="1" hangingPunct="1"/>
            <a:r>
              <a:rPr lang="en-US" smtClean="0">
                <a:solidFill>
                  <a:srgbClr val="00FF00"/>
                </a:solidFill>
              </a:rPr>
              <a:t>II</a:t>
            </a:r>
            <a:r>
              <a:rPr lang="ru-RU" smtClean="0">
                <a:solidFill>
                  <a:srgbClr val="00FF00"/>
                </a:solidFill>
              </a:rPr>
              <a:t>. Технологический этап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611188" y="2276475"/>
          <a:ext cx="7921625" cy="4248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847013" cy="1052513"/>
          </a:xfrm>
        </p:spPr>
        <p:txBody>
          <a:bodyPr/>
          <a:lstStyle/>
          <a:p>
            <a:pPr algn="ctr" eaLnBrk="1" hangingPunct="1"/>
            <a:r>
              <a:rPr lang="en-US" sz="4000" b="1" smtClean="0">
                <a:solidFill>
                  <a:srgbClr val="00FF00"/>
                </a:solidFill>
              </a:rPr>
              <a:t>III</a:t>
            </a:r>
            <a:r>
              <a:rPr lang="ru-RU" sz="4000" b="1" smtClean="0">
                <a:solidFill>
                  <a:srgbClr val="00FF00"/>
                </a:solidFill>
              </a:rPr>
              <a:t>. Заключительный этап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468313" y="1412875"/>
          <a:ext cx="8207375" cy="5111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  <p:bldGraphic spid="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>
                <a:solidFill>
                  <a:srgbClr val="66FF66"/>
                </a:solidFill>
              </a:rPr>
              <a:t>Оценочный лист проекта</a:t>
            </a:r>
            <a:br>
              <a:rPr lang="ru-RU" sz="2800" smtClean="0">
                <a:solidFill>
                  <a:srgbClr val="66FF66"/>
                </a:solidFill>
              </a:rPr>
            </a:br>
            <a:r>
              <a:rPr lang="ru-RU" sz="2800" smtClean="0">
                <a:solidFill>
                  <a:srgbClr val="66FF66"/>
                </a:solidFill>
              </a:rPr>
              <a:t>Учащийся ______________</a:t>
            </a:r>
            <a:br>
              <a:rPr lang="ru-RU" sz="2800" smtClean="0">
                <a:solidFill>
                  <a:srgbClr val="66FF66"/>
                </a:solidFill>
              </a:rPr>
            </a:br>
            <a:r>
              <a:rPr lang="ru-RU" sz="2800" smtClean="0">
                <a:solidFill>
                  <a:srgbClr val="66FF66"/>
                </a:solidFill>
              </a:rPr>
              <a:t>Тема проекта __________________</a:t>
            </a:r>
          </a:p>
        </p:txBody>
      </p:sp>
      <p:graphicFrame>
        <p:nvGraphicFramePr>
          <p:cNvPr id="106535" name="Group 39"/>
          <p:cNvGraphicFramePr>
            <a:graphicFrameLocks noGrp="1"/>
          </p:cNvGraphicFramePr>
          <p:nvPr/>
        </p:nvGraphicFramePr>
        <p:xfrm>
          <a:off x="323850" y="1916113"/>
          <a:ext cx="7777163" cy="4402137"/>
        </p:xfrm>
        <a:graphic>
          <a:graphicData uri="http://schemas.openxmlformats.org/drawingml/2006/table">
            <a:tbl>
              <a:tblPr/>
              <a:tblGrid>
                <a:gridCol w="5975350"/>
                <a:gridCol w="1801813"/>
              </a:tblGrid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Arial Black" pitchFamily="34" charset="0"/>
                        </a:rPr>
                        <a:t>Этапы выполнения проекта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Arial Black" pitchFamily="34" charset="0"/>
                        </a:rPr>
                        <a:t>оценки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1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1. Исследовательский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8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2.Технологический.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9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3. Заключительный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0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Общая оценка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557338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chemeClr val="folHlink"/>
                </a:solidFill>
                <a:latin typeface="Times New Roman" pitchFamily="18" charset="0"/>
              </a:rPr>
              <a:t>Дневник выполнения</a:t>
            </a:r>
            <a:br>
              <a:rPr lang="ru-RU" b="1" smtClean="0">
                <a:solidFill>
                  <a:schemeClr val="folHlink"/>
                </a:solidFill>
                <a:latin typeface="Times New Roman" pitchFamily="18" charset="0"/>
              </a:rPr>
            </a:br>
            <a:r>
              <a:rPr lang="ru-RU" b="1" smtClean="0">
                <a:solidFill>
                  <a:schemeClr val="folHlink"/>
                </a:solidFill>
                <a:latin typeface="Times New Roman" pitchFamily="18" charset="0"/>
              </a:rPr>
              <a:t>творческого проекта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00213"/>
            <a:ext cx="7772400" cy="46085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smtClean="0">
                <a:latin typeface="Times New Roman" pitchFamily="18" charset="0"/>
              </a:rPr>
              <a:t>Я изготавливаю __________________________________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smtClean="0">
                <a:latin typeface="Times New Roman" pitchFamily="18" charset="0"/>
              </a:rPr>
              <a:t>_________________________________________________</a:t>
            </a:r>
          </a:p>
          <a:p>
            <a:pPr eaLnBrk="1" hangingPunct="1">
              <a:lnSpc>
                <a:spcPct val="50000"/>
              </a:lnSpc>
              <a:buFontTx/>
              <a:buNone/>
            </a:pPr>
            <a:r>
              <a:rPr lang="ru-RU" sz="1600" b="1" smtClean="0">
                <a:latin typeface="Times New Roman" pitchFamily="18" charset="0"/>
              </a:rPr>
              <a:t>( название изделия 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smtClean="0">
                <a:latin typeface="Times New Roman" pitchFamily="18" charset="0"/>
              </a:rPr>
              <a:t>для ______________________________________________</a:t>
            </a:r>
          </a:p>
          <a:p>
            <a:pPr eaLnBrk="1" hangingPunct="1">
              <a:lnSpc>
                <a:spcPct val="50000"/>
              </a:lnSpc>
              <a:buFontTx/>
              <a:buNone/>
            </a:pPr>
            <a:r>
              <a:rPr lang="ru-RU" sz="2000" b="1" smtClean="0">
                <a:latin typeface="Times New Roman" pitchFamily="18" charset="0"/>
              </a:rPr>
              <a:t>		</a:t>
            </a:r>
            <a:r>
              <a:rPr lang="ru-RU" sz="1600" b="1" smtClean="0">
                <a:latin typeface="Times New Roman" pitchFamily="18" charset="0"/>
              </a:rPr>
              <a:t>( себя, школы, подарок друзьям или родственникам)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1600" b="1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smtClean="0">
                <a:latin typeface="Times New Roman" pitchFamily="18" charset="0"/>
              </a:rPr>
              <a:t>					Консультанты: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smtClean="0">
                <a:latin typeface="Times New Roman" pitchFamily="18" charset="0"/>
              </a:rPr>
              <a:t>					учитель ______________________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smtClean="0">
                <a:latin typeface="Times New Roman" pitchFamily="18" charset="0"/>
              </a:rPr>
              <a:t>					______________________________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smtClean="0">
                <a:latin typeface="Times New Roman" pitchFamily="18" charset="0"/>
              </a:rPr>
              <a:t>					шефы-старшеклассники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smtClean="0">
                <a:latin typeface="Times New Roman" pitchFamily="18" charset="0"/>
              </a:rPr>
              <a:t>					______________________________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b="1" smtClean="0">
                <a:latin typeface="Times New Roman" pitchFamily="18" charset="0"/>
              </a:rPr>
              <a:t> ___________________________________________________________________________________________________________________________________________________________________________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7772400" cy="606425"/>
          </a:xfrm>
        </p:spPr>
        <p:txBody>
          <a:bodyPr/>
          <a:lstStyle/>
          <a:p>
            <a:pPr algn="ctr" eaLnBrk="1" hangingPunct="1"/>
            <a:r>
              <a:rPr lang="ru-RU" sz="4000" b="1" smtClean="0">
                <a:solidFill>
                  <a:schemeClr val="folHlink"/>
                </a:solidFill>
                <a:latin typeface="Times New Roman" pitchFamily="18" charset="0"/>
              </a:rPr>
              <a:t>Это нужно знать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68413"/>
            <a:ext cx="7772400" cy="5113337"/>
          </a:xfrm>
        </p:spPr>
        <p:txBody>
          <a:bodyPr/>
          <a:lstStyle/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solidFill>
                  <a:srgbClr val="66FF66"/>
                </a:solidFill>
                <a:latin typeface="Times New Roman" pitchFamily="18" charset="0"/>
              </a:rPr>
              <a:t>Правила пожарной безопасности</a:t>
            </a:r>
          </a:p>
          <a:p>
            <a:pPr marL="609600" indent="-609600" eaLnBrk="1" hangingPunct="1">
              <a:lnSpc>
                <a:spcPct val="50000"/>
              </a:lnSpc>
              <a:buFontTx/>
              <a:buNone/>
            </a:pPr>
            <a:r>
              <a:rPr lang="ru-RU" sz="2400" b="1" i="1" smtClean="0">
                <a:solidFill>
                  <a:schemeClr val="folHlink"/>
                </a:solidFill>
                <a:latin typeface="Times New Roman" pitchFamily="18" charset="0"/>
              </a:rPr>
              <a:t>иглой и ножницами:</a:t>
            </a:r>
            <a:endParaRPr lang="ru-RU" sz="2400" b="1" smtClean="0">
              <a:solidFill>
                <a:schemeClr val="folHlink"/>
              </a:solidFill>
              <a:latin typeface="Times New Roman" pitchFamily="18" charset="0"/>
            </a:endParaRPr>
          </a:p>
          <a:p>
            <a:pPr marL="609600" indent="-609600" eaLnBrk="1" hangingPunct="1">
              <a:lnSpc>
                <a:spcPct val="50000"/>
              </a:lnSpc>
            </a:pPr>
            <a:r>
              <a:rPr lang="ru-RU" sz="2400" b="1" smtClean="0">
                <a:latin typeface="Times New Roman" pitchFamily="18" charset="0"/>
              </a:rPr>
              <a:t>хранить иголки в специально отведенном для этого месте (подушечке, игольнице);</a:t>
            </a:r>
          </a:p>
          <a:p>
            <a:pPr marL="609600" indent="-609600" eaLnBrk="1" hangingPunct="1">
              <a:lnSpc>
                <a:spcPct val="50000"/>
              </a:lnSpc>
            </a:pPr>
            <a:r>
              <a:rPr lang="ru-RU" sz="2400" b="1" smtClean="0">
                <a:latin typeface="Times New Roman" pitchFamily="18" charset="0"/>
              </a:rPr>
              <a:t>не шить ржавой иглой;</a:t>
            </a:r>
          </a:p>
          <a:p>
            <a:pPr marL="609600" indent="-609600" eaLnBrk="1" hangingPunct="1">
              <a:lnSpc>
                <a:spcPct val="50000"/>
              </a:lnSpc>
            </a:pPr>
            <a:r>
              <a:rPr lang="ru-RU" sz="2400" b="1" smtClean="0">
                <a:latin typeface="Times New Roman" pitchFamily="18" charset="0"/>
              </a:rPr>
              <a:t>шить с наперстком;</a:t>
            </a:r>
          </a:p>
          <a:p>
            <a:pPr marL="609600" indent="-609600" eaLnBrk="1" hangingPunct="1">
              <a:lnSpc>
                <a:spcPct val="50000"/>
              </a:lnSpc>
            </a:pPr>
            <a:r>
              <a:rPr lang="ru-RU" sz="2400" b="1" smtClean="0">
                <a:latin typeface="Times New Roman" pitchFamily="18" charset="0"/>
              </a:rPr>
              <a:t>ножницы с сомкнутыми лезвиями класть справа кольцами к себе;</a:t>
            </a:r>
          </a:p>
          <a:p>
            <a:pPr marL="609600" indent="-609600" eaLnBrk="1" hangingPunct="1">
              <a:lnSpc>
                <a:spcPct val="50000"/>
              </a:lnSpc>
            </a:pPr>
            <a:r>
              <a:rPr lang="ru-RU" sz="2400" b="1" smtClean="0">
                <a:latin typeface="Times New Roman" pitchFamily="18" charset="0"/>
              </a:rPr>
              <a:t>передавать ножницы кольцами вперед;</a:t>
            </a:r>
          </a:p>
          <a:p>
            <a:pPr marL="609600" indent="-609600" eaLnBrk="1" hangingPunct="1">
              <a:lnSpc>
                <a:spcPct val="50000"/>
              </a:lnSpc>
              <a:buFontTx/>
              <a:buNone/>
            </a:pPr>
            <a:r>
              <a:rPr lang="ru-RU" sz="2400" b="1" i="1" smtClean="0">
                <a:solidFill>
                  <a:schemeClr val="folHlink"/>
                </a:solidFill>
                <a:latin typeface="Times New Roman" pitchFamily="18" charset="0"/>
              </a:rPr>
              <a:t>утюгом:</a:t>
            </a:r>
            <a:endParaRPr lang="ru-RU" sz="2400" b="1" smtClean="0">
              <a:solidFill>
                <a:schemeClr val="folHlink"/>
              </a:solidFill>
              <a:latin typeface="Times New Roman" pitchFamily="18" charset="0"/>
            </a:endParaRPr>
          </a:p>
          <a:p>
            <a:pPr marL="609600" indent="-609600" eaLnBrk="1" hangingPunct="1">
              <a:lnSpc>
                <a:spcPct val="50000"/>
              </a:lnSpc>
            </a:pPr>
            <a:r>
              <a:rPr lang="ru-RU" sz="2400" b="1" smtClean="0">
                <a:latin typeface="Times New Roman" pitchFamily="18" charset="0"/>
              </a:rPr>
              <a:t>включать и выключать утюг сухими руками;</a:t>
            </a:r>
          </a:p>
          <a:p>
            <a:pPr marL="609600" indent="-609600" eaLnBrk="1" hangingPunct="1">
              <a:lnSpc>
                <a:spcPct val="50000"/>
              </a:lnSpc>
            </a:pPr>
            <a:r>
              <a:rPr lang="ru-RU" sz="2400" b="1" smtClean="0">
                <a:latin typeface="Times New Roman" pitchFamily="18" charset="0"/>
              </a:rPr>
              <a:t>ставить утюг на подставку;</a:t>
            </a:r>
          </a:p>
          <a:p>
            <a:pPr marL="609600" indent="-609600" eaLnBrk="1" hangingPunct="1">
              <a:lnSpc>
                <a:spcPct val="50000"/>
              </a:lnSpc>
            </a:pPr>
            <a:r>
              <a:rPr lang="ru-RU" sz="2400" b="1" smtClean="0">
                <a:latin typeface="Times New Roman" pitchFamily="18" charset="0"/>
              </a:rPr>
              <a:t>не оставлять без присмотра включенный утюг.</a:t>
            </a:r>
          </a:p>
          <a:p>
            <a:pPr marL="609600" indent="-609600" algn="ctr" eaLnBrk="1" hangingPunct="1">
              <a:lnSpc>
                <a:spcPct val="50000"/>
              </a:lnSpc>
              <a:buFontTx/>
              <a:buNone/>
            </a:pPr>
            <a:r>
              <a:rPr lang="ru-RU" sz="2400" b="1" smtClean="0">
                <a:solidFill>
                  <a:srgbClr val="66FF66"/>
                </a:solidFill>
                <a:latin typeface="Times New Roman" pitchFamily="18" charset="0"/>
              </a:rPr>
              <a:t>Нельзя</a:t>
            </a:r>
          </a:p>
          <a:p>
            <a:pPr marL="609600" indent="-609600" eaLnBrk="1" hangingPunct="1">
              <a:lnSpc>
                <a:spcPct val="50000"/>
              </a:lnSpc>
            </a:pPr>
            <a:r>
              <a:rPr lang="ru-RU" sz="2400" b="1" smtClean="0">
                <a:latin typeface="Times New Roman" pitchFamily="18" charset="0"/>
              </a:rPr>
              <a:t>брать руками оголенные провода; </a:t>
            </a:r>
          </a:p>
          <a:p>
            <a:pPr marL="609600" indent="-609600" eaLnBrk="1" hangingPunct="1">
              <a:lnSpc>
                <a:spcPct val="50000"/>
              </a:lnSpc>
            </a:pPr>
            <a:r>
              <a:rPr lang="ru-RU" sz="2400" b="1" smtClean="0">
                <a:latin typeface="Times New Roman" pitchFamily="18" charset="0"/>
              </a:rPr>
              <a:t>протирать мокрой тряпкой лампочки и светильники; </a:t>
            </a:r>
          </a:p>
          <a:p>
            <a:pPr marL="609600" indent="-609600" eaLnBrk="1" hangingPunct="1">
              <a:lnSpc>
                <a:spcPct val="50000"/>
              </a:lnSpc>
            </a:pPr>
            <a:r>
              <a:rPr lang="ru-RU" sz="2400" b="1" smtClean="0">
                <a:latin typeface="Times New Roman" pitchFamily="18" charset="0"/>
              </a:rPr>
              <a:t>проводить  ремонт и  присоединение включенных  электроприборов.</a:t>
            </a:r>
          </a:p>
          <a:p>
            <a:pPr marL="609600" indent="-609600" algn="ctr" eaLnBrk="1" hangingPunct="1">
              <a:lnSpc>
                <a:spcPct val="50000"/>
              </a:lnSpc>
              <a:buFontTx/>
              <a:buNone/>
            </a:pPr>
            <a:r>
              <a:rPr lang="ru-RU" sz="2200" b="1" i="1" smtClean="0">
                <a:solidFill>
                  <a:schemeClr val="folHlink"/>
                </a:solidFill>
                <a:latin typeface="Times New Roman" pitchFamily="18" charset="0"/>
              </a:rPr>
              <a:t>Все работы по электромонтажу вести только под наблюдением взрослого!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549275"/>
            <a:ext cx="8135938" cy="5546725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ru-RU" b="1" smtClean="0">
                <a:solidFill>
                  <a:schemeClr val="folHlink"/>
                </a:solidFill>
                <a:latin typeface="Times New Roman" pitchFamily="18" charset="0"/>
              </a:rPr>
              <a:t>1 день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400" b="1" smtClean="0">
                <a:latin typeface="Times New Roman" pitchFamily="18" charset="0"/>
              </a:rPr>
              <a:t>Выяви проблему (что нужно для школы, родителей, тебя)</a:t>
            </a:r>
          </a:p>
          <a:p>
            <a:pPr marL="609600" indent="-609600" eaLnBrk="1" hangingPunct="1">
              <a:buFontTx/>
              <a:buNone/>
            </a:pPr>
            <a:r>
              <a:rPr lang="ru-RU" sz="2400" b="1" smtClean="0">
                <a:latin typeface="Times New Roman" pitchFamily="18" charset="0"/>
              </a:rPr>
              <a:t>	________________________________________________________________________________________________</a:t>
            </a:r>
          </a:p>
          <a:p>
            <a:pPr marL="609600" indent="-609600" eaLnBrk="1" hangingPunct="1">
              <a:buFontTx/>
              <a:buAutoNum type="arabicPeriod" startAt="2"/>
            </a:pPr>
            <a:r>
              <a:rPr lang="ru-RU" sz="2400" b="1" smtClean="0">
                <a:latin typeface="Times New Roman" pitchFamily="18" charset="0"/>
              </a:rPr>
              <a:t>Определи наименование изделия и сформулируй задание.</a:t>
            </a:r>
          </a:p>
          <a:p>
            <a:pPr marL="609600" indent="-609600" eaLnBrk="1" hangingPunct="1">
              <a:buFontTx/>
              <a:buNone/>
            </a:pPr>
            <a:r>
              <a:rPr lang="ru-RU" sz="2400" b="1" smtClean="0">
                <a:latin typeface="Times New Roman" pitchFamily="18" charset="0"/>
              </a:rPr>
              <a:t>	Придумай как и сделай __________________________</a:t>
            </a:r>
          </a:p>
          <a:p>
            <a:pPr marL="609600" indent="-609600" eaLnBrk="1" hangingPunct="1">
              <a:buFontTx/>
              <a:buNone/>
            </a:pPr>
            <a:r>
              <a:rPr lang="ru-RU" sz="2400" b="1" smtClean="0">
                <a:latin typeface="Times New Roman" pitchFamily="18" charset="0"/>
              </a:rPr>
              <a:t>	________________________________________________</a:t>
            </a:r>
          </a:p>
          <a:p>
            <a:pPr marL="609600" indent="-609600" eaLnBrk="1" hangingPunct="1">
              <a:buFontTx/>
              <a:buNone/>
            </a:pPr>
            <a:r>
              <a:rPr lang="ru-RU" sz="2400" b="1" smtClean="0">
                <a:latin typeface="Times New Roman" pitchFamily="18" charset="0"/>
              </a:rPr>
              <a:t>	________________________________________________</a:t>
            </a:r>
          </a:p>
          <a:p>
            <a:pPr marL="609600" indent="-609600" eaLnBrk="1" hangingPunct="1">
              <a:buFontTx/>
              <a:buAutoNum type="arabicPeriod" startAt="3"/>
            </a:pPr>
            <a:r>
              <a:rPr lang="ru-RU" sz="2400" b="1" smtClean="0">
                <a:latin typeface="Times New Roman" pitchFamily="18" charset="0"/>
              </a:rPr>
              <a:t>Побеседуй с родителями о том, как лучше выполнить творческий проект.</a:t>
            </a:r>
          </a:p>
          <a:p>
            <a:pPr marL="609600" indent="-609600" eaLnBrk="1" hangingPunct="1">
              <a:buFontTx/>
              <a:buAutoNum type="arabicPeriod" startAt="3"/>
            </a:pPr>
            <a:r>
              <a:rPr lang="ru-RU" sz="2400" b="1" smtClean="0">
                <a:latin typeface="Times New Roman" pitchFamily="18" charset="0"/>
              </a:rPr>
              <a:t>Составь «звёздочку обдумывания».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692150"/>
            <a:ext cx="7772400" cy="5616575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ru-RU" b="1" smtClean="0">
                <a:solidFill>
                  <a:schemeClr val="folHlink"/>
                </a:solidFill>
                <a:latin typeface="Times New Roman" pitchFamily="18" charset="0"/>
              </a:rPr>
              <a:t>2 день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400" b="1" smtClean="0">
                <a:latin typeface="Times New Roman" pitchFamily="18" charset="0"/>
              </a:rPr>
              <a:t>Для чего ты выполняешь творческий проект? __</a:t>
            </a:r>
          </a:p>
          <a:p>
            <a:pPr marL="609600" indent="-609600" eaLnBrk="1" hangingPunct="1">
              <a:buFontTx/>
              <a:buNone/>
            </a:pPr>
            <a:r>
              <a:rPr lang="ru-RU" sz="2400" b="1" smtClean="0">
                <a:latin typeface="Times New Roman" pitchFamily="18" charset="0"/>
              </a:rPr>
              <a:t>	_____________________________________________</a:t>
            </a:r>
          </a:p>
          <a:p>
            <a:pPr marL="609600" indent="-609600" eaLnBrk="1" hangingPunct="1">
              <a:buFontTx/>
              <a:buNone/>
            </a:pPr>
            <a:r>
              <a:rPr lang="ru-RU" sz="2400" b="1" smtClean="0">
                <a:latin typeface="Times New Roman" pitchFamily="18" charset="0"/>
              </a:rPr>
              <a:t>	_____________________________________________</a:t>
            </a:r>
          </a:p>
          <a:p>
            <a:pPr marL="609600" indent="-609600" eaLnBrk="1" hangingPunct="1">
              <a:buFontTx/>
              <a:buAutoNum type="arabicPeriod" startAt="2"/>
            </a:pPr>
            <a:r>
              <a:rPr lang="ru-RU" sz="2400" b="1" smtClean="0">
                <a:latin typeface="Times New Roman" pitchFamily="18" charset="0"/>
              </a:rPr>
              <a:t>Твои идеи. Нарисуй несколько эскизов своего будущего изделия.</a:t>
            </a:r>
          </a:p>
          <a:p>
            <a:pPr marL="609600" indent="-609600" algn="ctr" eaLnBrk="1" hangingPunct="1">
              <a:buFontTx/>
              <a:buNone/>
            </a:pPr>
            <a:r>
              <a:rPr lang="ru-RU" b="1" smtClean="0">
                <a:solidFill>
                  <a:schemeClr val="folHlink"/>
                </a:solidFill>
                <a:latin typeface="Times New Roman" pitchFamily="18" charset="0"/>
              </a:rPr>
              <a:t>3 день</a:t>
            </a:r>
          </a:p>
          <a:p>
            <a:pPr marL="609600" indent="-609600" eaLnBrk="1" hangingPunct="1">
              <a:buFontTx/>
              <a:buNone/>
            </a:pPr>
            <a:r>
              <a:rPr lang="ru-RU" sz="2400" b="1" smtClean="0">
                <a:latin typeface="Times New Roman" pitchFamily="18" charset="0"/>
              </a:rPr>
              <a:t>Эскиз лучшей идеи.</a:t>
            </a:r>
          </a:p>
          <a:p>
            <a:pPr marL="609600" indent="-609600" eaLnBrk="1" hangingPunct="1">
              <a:buFontTx/>
              <a:buNone/>
            </a:pPr>
            <a:r>
              <a:rPr lang="ru-RU" sz="2400" b="1" smtClean="0">
                <a:latin typeface="Times New Roman" pitchFamily="18" charset="0"/>
              </a:rPr>
              <a:t>Определи последовательность работы</a:t>
            </a:r>
          </a:p>
          <a:p>
            <a:pPr marL="609600" indent="-609600" eaLnBrk="1" hangingPunct="1">
              <a:buFontTx/>
              <a:buNone/>
            </a:pPr>
            <a:endParaRPr lang="ru-RU" sz="2400" b="1" smtClean="0">
              <a:latin typeface="Times New Roman" pitchFamily="18" charset="0"/>
            </a:endParaRPr>
          </a:p>
          <a:p>
            <a:pPr marL="609600" indent="-609600" eaLnBrk="1" hangingPunct="1">
              <a:buFontTx/>
              <a:buNone/>
            </a:pPr>
            <a:endParaRPr lang="ru-RU" sz="2400" b="1" smtClean="0">
              <a:solidFill>
                <a:schemeClr val="folHlink"/>
              </a:solidFill>
              <a:latin typeface="Times New Roman" pitchFamily="18" charset="0"/>
            </a:endParaRPr>
          </a:p>
          <a:p>
            <a:pPr marL="609600" indent="-609600" eaLnBrk="1" hangingPunct="1"/>
            <a:endParaRPr lang="ru-RU" sz="2400" smtClean="0">
              <a:latin typeface="Times New Roman" pitchFamily="18" charset="0"/>
            </a:endParaRPr>
          </a:p>
        </p:txBody>
      </p:sp>
      <p:graphicFrame>
        <p:nvGraphicFramePr>
          <p:cNvPr id="132099" name="Group 3"/>
          <p:cNvGraphicFramePr>
            <a:graphicFrameLocks noGrp="1"/>
          </p:cNvGraphicFramePr>
          <p:nvPr/>
        </p:nvGraphicFramePr>
        <p:xfrm>
          <a:off x="755650" y="4941888"/>
          <a:ext cx="7848600" cy="1371600"/>
        </p:xfrm>
        <a:graphic>
          <a:graphicData uri="http://schemas.openxmlformats.org/drawingml/2006/table">
            <a:tbl>
              <a:tblPr/>
              <a:tblGrid>
                <a:gridCol w="2616200"/>
                <a:gridCol w="2616200"/>
                <a:gridCol w="2616200"/>
              </a:tblGrid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Материалы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Операции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Оборудование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549275"/>
            <a:ext cx="7772400" cy="5759450"/>
          </a:xfrm>
          <a:noFill/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ru-RU" sz="2800" b="1" smtClean="0">
                <a:solidFill>
                  <a:schemeClr val="folHlink"/>
                </a:solidFill>
                <a:latin typeface="Times New Roman" pitchFamily="18" charset="0"/>
              </a:rPr>
              <a:t>4 день</a:t>
            </a:r>
          </a:p>
          <a:p>
            <a:pPr marL="609600" indent="-609600" eaLnBrk="1" hangingPunct="1">
              <a:lnSpc>
                <a:spcPct val="60000"/>
              </a:lnSpc>
              <a:buFontTx/>
              <a:buNone/>
            </a:pPr>
            <a:r>
              <a:rPr lang="ru-RU" sz="2400" b="1" smtClean="0">
                <a:latin typeface="Times New Roman" pitchFamily="18" charset="0"/>
              </a:rPr>
              <a:t>От желания к исполнению (изготовление изделия):</a:t>
            </a:r>
          </a:p>
          <a:p>
            <a:pPr marL="609600" indent="-609600" eaLnBrk="1" hangingPunct="1">
              <a:lnSpc>
                <a:spcPct val="60000"/>
              </a:lnSpc>
            </a:pPr>
            <a:r>
              <a:rPr lang="ru-RU" sz="2400" b="1" smtClean="0">
                <a:latin typeface="Times New Roman" pitchFamily="18" charset="0"/>
              </a:rPr>
              <a:t>соблюдай последовательность выполнения проекта;</a:t>
            </a:r>
          </a:p>
          <a:p>
            <a:pPr marL="609600" indent="-609600" eaLnBrk="1" hangingPunct="1">
              <a:lnSpc>
                <a:spcPct val="60000"/>
              </a:lnSpc>
            </a:pPr>
            <a:r>
              <a:rPr lang="ru-RU" sz="2400" b="1" smtClean="0">
                <a:latin typeface="Times New Roman" pitchFamily="18" charset="0"/>
              </a:rPr>
              <a:t>соблюдай правила безопасности при работе с острыми предметами и электрическими приборами.</a:t>
            </a:r>
          </a:p>
          <a:p>
            <a:pPr marL="609600" indent="-609600" algn="ctr" eaLnBrk="1" hangingPunct="1">
              <a:buFontTx/>
              <a:buNone/>
            </a:pPr>
            <a:r>
              <a:rPr lang="ru-RU" sz="2800" b="1" smtClean="0">
                <a:solidFill>
                  <a:schemeClr val="folHlink"/>
                </a:solidFill>
                <a:latin typeface="Times New Roman" pitchFamily="18" charset="0"/>
              </a:rPr>
              <a:t>5 день</a:t>
            </a:r>
          </a:p>
          <a:p>
            <a:pPr marL="609600" indent="-609600" eaLnBrk="1" hangingPunct="1">
              <a:lnSpc>
                <a:spcPct val="60000"/>
              </a:lnSpc>
              <a:buFontTx/>
              <a:buNone/>
            </a:pPr>
            <a:r>
              <a:rPr lang="ru-RU" sz="2400" b="1" i="1" smtClean="0">
                <a:latin typeface="Times New Roman" pitchFamily="18" charset="0"/>
              </a:rPr>
              <a:t>	Проверь себя:</a:t>
            </a:r>
            <a:endParaRPr lang="ru-RU" sz="2400" b="1" smtClean="0">
              <a:latin typeface="Times New Roman" pitchFamily="18" charset="0"/>
            </a:endParaRPr>
          </a:p>
          <a:p>
            <a:pPr marL="609600" indent="-609600" eaLnBrk="1" hangingPunct="1">
              <a:lnSpc>
                <a:spcPct val="60000"/>
              </a:lnSpc>
            </a:pPr>
            <a:r>
              <a:rPr lang="ru-RU" sz="2400" b="1" smtClean="0">
                <a:latin typeface="Times New Roman" pitchFamily="18" charset="0"/>
              </a:rPr>
              <a:t>все ли сделано, как было задумано?</a:t>
            </a:r>
          </a:p>
          <a:p>
            <a:pPr marL="609600" indent="-609600" eaLnBrk="1" hangingPunct="1">
              <a:lnSpc>
                <a:spcPct val="60000"/>
              </a:lnSpc>
            </a:pPr>
            <a:r>
              <a:rPr lang="ru-RU" sz="2400" b="1" smtClean="0">
                <a:latin typeface="Times New Roman" pitchFamily="18" charset="0"/>
              </a:rPr>
              <a:t>что необходимо исправить?</a:t>
            </a:r>
          </a:p>
          <a:p>
            <a:pPr marL="609600" indent="-609600" eaLnBrk="1" hangingPunct="1">
              <a:lnSpc>
                <a:spcPct val="60000"/>
              </a:lnSpc>
            </a:pPr>
            <a:r>
              <a:rPr lang="ru-RU" sz="2400" b="1" smtClean="0">
                <a:latin typeface="Times New Roman" pitchFamily="18" charset="0"/>
              </a:rPr>
              <a:t>соответствует ли качество изделия предъявляемым требованиям?</a:t>
            </a:r>
          </a:p>
          <a:p>
            <a:pPr marL="609600" indent="-609600" eaLnBrk="1" hangingPunct="1">
              <a:lnSpc>
                <a:spcPct val="60000"/>
              </a:lnSpc>
            </a:pPr>
            <a:r>
              <a:rPr lang="ru-RU" sz="2400" b="1" smtClean="0">
                <a:latin typeface="Times New Roman" pitchFamily="18" charset="0"/>
              </a:rPr>
              <a:t>какие трудности возникли при работе?</a:t>
            </a:r>
          </a:p>
          <a:p>
            <a:pPr marL="609600" indent="-609600" eaLnBrk="1" hangingPunct="1">
              <a:lnSpc>
                <a:spcPct val="60000"/>
              </a:lnSpc>
            </a:pPr>
            <a:r>
              <a:rPr lang="ru-RU" sz="2400" b="1" smtClean="0">
                <a:latin typeface="Times New Roman" pitchFamily="18" charset="0"/>
              </a:rPr>
              <a:t>оценка стоимости;</a:t>
            </a:r>
          </a:p>
          <a:p>
            <a:pPr marL="609600" indent="-609600" eaLnBrk="1" hangingPunct="1">
              <a:lnSpc>
                <a:spcPct val="60000"/>
              </a:lnSpc>
            </a:pPr>
            <a:r>
              <a:rPr lang="ru-RU" sz="2400" b="1" smtClean="0">
                <a:latin typeface="Times New Roman" pitchFamily="18" charset="0"/>
              </a:rPr>
              <a:t>область применения;</a:t>
            </a:r>
          </a:p>
          <a:p>
            <a:pPr marL="609600" indent="-609600" eaLnBrk="1" hangingPunct="1">
              <a:lnSpc>
                <a:spcPct val="60000"/>
              </a:lnSpc>
            </a:pPr>
            <a:r>
              <a:rPr lang="ru-RU" sz="2400" b="1" smtClean="0">
                <a:latin typeface="Times New Roman" pitchFamily="18" charset="0"/>
              </a:rPr>
              <a:t>зачем нужно соблюдать правила безопасности при работе?</a:t>
            </a:r>
          </a:p>
          <a:p>
            <a:pPr marL="609600" indent="-609600" eaLnBrk="1" hangingPunct="1">
              <a:lnSpc>
                <a:spcPct val="60000"/>
              </a:lnSpc>
            </a:pPr>
            <a:r>
              <a:rPr lang="ru-RU" sz="2400" b="1" smtClean="0">
                <a:latin typeface="Times New Roman" pitchFamily="18" charset="0"/>
              </a:rPr>
              <a:t>добился ли ты желаемого результата?</a:t>
            </a:r>
            <a:endParaRPr lang="ru-RU" sz="2400" b="1" smtClean="0">
              <a:solidFill>
                <a:schemeClr val="folHlink"/>
              </a:solidFill>
              <a:latin typeface="Times New Roman" pitchFamily="18" charset="0"/>
            </a:endParaRPr>
          </a:p>
          <a:p>
            <a:pPr marL="609600" indent="-609600" eaLnBrk="1" hangingPunct="1">
              <a:lnSpc>
                <a:spcPct val="60000"/>
              </a:lnSpc>
              <a:buFontTx/>
              <a:buNone/>
            </a:pPr>
            <a:endParaRPr lang="ru-RU" sz="2400" b="1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341438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solidFill>
                  <a:schemeClr val="folHlink"/>
                </a:solidFill>
                <a:latin typeface="Times New Roman" pitchFamily="18" charset="0"/>
              </a:rPr>
              <a:t>Соотношение этапов проектной деятельности</a:t>
            </a:r>
            <a:br>
              <a:rPr lang="ru-RU" sz="2800" b="1" smtClean="0">
                <a:solidFill>
                  <a:schemeClr val="folHlink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chemeClr val="folHlink"/>
                </a:solidFill>
                <a:latin typeface="Times New Roman" pitchFamily="18" charset="0"/>
              </a:rPr>
              <a:t>и применяемых методов обучения</a:t>
            </a:r>
          </a:p>
        </p:txBody>
      </p:sp>
      <p:graphicFrame>
        <p:nvGraphicFramePr>
          <p:cNvPr id="107523" name="Group 3"/>
          <p:cNvGraphicFramePr>
            <a:graphicFrameLocks noGrp="1"/>
          </p:cNvGraphicFramePr>
          <p:nvPr/>
        </p:nvGraphicFramePr>
        <p:xfrm>
          <a:off x="539750" y="1397000"/>
          <a:ext cx="8135938" cy="4897438"/>
        </p:xfrm>
        <a:graphic>
          <a:graphicData uri="http://schemas.openxmlformats.org/drawingml/2006/table">
            <a:tbl>
              <a:tblPr/>
              <a:tblGrid>
                <a:gridCol w="2663825"/>
                <a:gridCol w="5472113"/>
              </a:tblGrid>
              <a:tr h="609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Этапы проектной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деятельности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Ведущие методы обучения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7925"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1.Исследоватеьский</a:t>
                      </a: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(подготовительный)</a:t>
                      </a: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этап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Вербальные методы (рассказ, беседа, дискуссия)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Демонстрация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Информационная поддержка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Мозговой штурм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Исторический метод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Дизайн-анализ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Морфологический анализ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Метод фокальных объектов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Алгоритмический метод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Функционально-стоимостный анализ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Метод временных ограничений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Метод внезапных запрещений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Метод скоростного эскизирования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Метод информационной недостаточности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Метод информационной насыщенности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Метод рекодификации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Практический показ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341438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solidFill>
                  <a:schemeClr val="folHlink"/>
                </a:solidFill>
                <a:latin typeface="Times New Roman" pitchFamily="18" charset="0"/>
              </a:rPr>
              <a:t>Соотношение этапов проектной деятельности</a:t>
            </a:r>
            <a:br>
              <a:rPr lang="ru-RU" sz="2800" b="1" smtClean="0">
                <a:solidFill>
                  <a:schemeClr val="folHlink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chemeClr val="folHlink"/>
                </a:solidFill>
                <a:latin typeface="Times New Roman" pitchFamily="18" charset="0"/>
              </a:rPr>
              <a:t>и применяемых методов обучения</a:t>
            </a:r>
          </a:p>
        </p:txBody>
      </p:sp>
      <p:graphicFrame>
        <p:nvGraphicFramePr>
          <p:cNvPr id="108547" name="Group 3"/>
          <p:cNvGraphicFramePr>
            <a:graphicFrameLocks noGrp="1"/>
          </p:cNvGraphicFramePr>
          <p:nvPr>
            <p:ph idx="1"/>
          </p:nvPr>
        </p:nvGraphicFramePr>
        <p:xfrm>
          <a:off x="611188" y="1484313"/>
          <a:ext cx="7993062" cy="4752975"/>
        </p:xfrm>
        <a:graphic>
          <a:graphicData uri="http://schemas.openxmlformats.org/drawingml/2006/table">
            <a:tbl>
              <a:tblPr/>
              <a:tblGrid>
                <a:gridCol w="2665412"/>
                <a:gridCol w="5327650"/>
              </a:tblGrid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Этапы проектной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деятельности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Ведущие методы обучения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2263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 Технологический</a:t>
                      </a: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этап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Упражнение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Метод графической коммуникации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Информационная поддержка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Вербальные методы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6812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 Заключительный</a:t>
                      </a:r>
                    </a:p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этап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Сравнительный анализ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Информационная поддержка экономического обоснования и мини-маркетинговых исследований учащихся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Защита и оценка проектов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Самопрезентация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Конкурсы творческих проектов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412875"/>
          </a:xfrm>
        </p:spPr>
        <p:txBody>
          <a:bodyPr/>
          <a:lstStyle/>
          <a:p>
            <a:pPr algn="ctr" eaLnBrk="1" hangingPunct="1"/>
            <a:r>
              <a:rPr lang="ru-RU" sz="4200" b="1" smtClean="0">
                <a:solidFill>
                  <a:schemeClr val="folHlink"/>
                </a:solidFill>
                <a:latin typeface="Times New Roman" pitchFamily="18" charset="0"/>
              </a:rPr>
              <a:t>Этапы и результаты</a:t>
            </a:r>
            <a:br>
              <a:rPr lang="ru-RU" sz="4200" b="1" smtClean="0">
                <a:solidFill>
                  <a:schemeClr val="folHlink"/>
                </a:solidFill>
                <a:latin typeface="Times New Roman" pitchFamily="18" charset="0"/>
              </a:rPr>
            </a:br>
            <a:r>
              <a:rPr lang="ru-RU" sz="4200" b="1" smtClean="0">
                <a:solidFill>
                  <a:schemeClr val="folHlink"/>
                </a:solidFill>
                <a:latin typeface="Times New Roman" pitchFamily="18" charset="0"/>
              </a:rPr>
              <a:t>процесса творчества учащихся</a:t>
            </a:r>
          </a:p>
        </p:txBody>
      </p:sp>
      <p:graphicFrame>
        <p:nvGraphicFramePr>
          <p:cNvPr id="89125" name="Group 37"/>
          <p:cNvGraphicFramePr>
            <a:graphicFrameLocks noGrp="1"/>
          </p:cNvGraphicFramePr>
          <p:nvPr/>
        </p:nvGraphicFramePr>
        <p:xfrm>
          <a:off x="684213" y="1557338"/>
          <a:ext cx="7920037" cy="4909130"/>
        </p:xfrm>
        <a:graphic>
          <a:graphicData uri="http://schemas.openxmlformats.org/drawingml/2006/table">
            <a:tbl>
              <a:tblPr/>
              <a:tblGrid>
                <a:gridCol w="3816350"/>
                <a:gridCol w="4103687"/>
              </a:tblGrid>
              <a:tr h="8126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Этапы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Результаты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59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 Обоснование, осознание и принятие идей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Осмысленная и принятая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идея - задача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5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 Технологическая       разработка идеи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Доведение идеи до возможности ее практической реализации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 Практическая работа над идеей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Практическая реализация идеи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5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 Опробование объекта в работе, доработка и самооценка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Анализ решения творческой задачи и обработка объекта творчества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9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4938"/>
            <a:ext cx="7772400" cy="1133475"/>
          </a:xfrm>
        </p:spPr>
        <p:txBody>
          <a:bodyPr/>
          <a:lstStyle/>
          <a:p>
            <a:pPr algn="ctr" eaLnBrk="1" hangingPunct="1"/>
            <a:r>
              <a:rPr lang="ru-RU" sz="2000" smtClean="0">
                <a:solidFill>
                  <a:srgbClr val="00FF00"/>
                </a:solidFill>
              </a:rPr>
              <a:t>Творческий проект «Подарочное панно</a:t>
            </a:r>
            <a:br>
              <a:rPr lang="ru-RU" sz="2000" smtClean="0">
                <a:solidFill>
                  <a:srgbClr val="00FF00"/>
                </a:solidFill>
              </a:rPr>
            </a:br>
            <a:r>
              <a:rPr lang="ru-RU" sz="2000" smtClean="0">
                <a:solidFill>
                  <a:srgbClr val="00FF00"/>
                </a:solidFill>
              </a:rPr>
              <a:t> «Прилёт птиц». 3 класс»</a:t>
            </a:r>
            <a:br>
              <a:rPr lang="ru-RU" sz="2000" smtClean="0">
                <a:solidFill>
                  <a:srgbClr val="00FF00"/>
                </a:solidFill>
              </a:rPr>
            </a:br>
            <a:r>
              <a:rPr lang="ru-RU" sz="2000" smtClean="0">
                <a:solidFill>
                  <a:srgbClr val="00FF00"/>
                </a:solidFill>
              </a:rPr>
              <a:t>(коллективный творческий проект)</a:t>
            </a:r>
            <a:br>
              <a:rPr lang="ru-RU" sz="2000" smtClean="0">
                <a:solidFill>
                  <a:srgbClr val="00FF00"/>
                </a:solidFill>
              </a:rPr>
            </a:br>
            <a:r>
              <a:rPr lang="ru-RU" sz="2400" smtClean="0">
                <a:solidFill>
                  <a:srgbClr val="0000FF"/>
                </a:solidFill>
              </a:rPr>
              <a:t>Тематический план</a:t>
            </a:r>
          </a:p>
        </p:txBody>
      </p:sp>
      <p:graphicFrame>
        <p:nvGraphicFramePr>
          <p:cNvPr id="112643" name="Group 3"/>
          <p:cNvGraphicFramePr>
            <a:graphicFrameLocks noGrp="1"/>
          </p:cNvGraphicFramePr>
          <p:nvPr>
            <p:ph type="tbl" idx="1"/>
          </p:nvPr>
        </p:nvGraphicFramePr>
        <p:xfrm>
          <a:off x="444500" y="1355725"/>
          <a:ext cx="8110538" cy="5168900"/>
        </p:xfrm>
        <a:graphic>
          <a:graphicData uri="http://schemas.openxmlformats.org/drawingml/2006/table">
            <a:tbl>
              <a:tblPr/>
              <a:tblGrid>
                <a:gridCol w="766763"/>
                <a:gridCol w="2111375"/>
                <a:gridCol w="3433762"/>
                <a:gridCol w="1798638"/>
              </a:tblGrid>
              <a:tr h="727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 Black" pitchFamily="34" charset="0"/>
                        </a:rPr>
                        <a:t>№ пп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 Black" pitchFamily="34" charset="0"/>
                        </a:rPr>
                        <a:t>Этап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 Black" pitchFamily="34" charset="0"/>
                        </a:rPr>
                        <a:t>Теоретические сведения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 Black" pitchFamily="34" charset="0"/>
                        </a:rPr>
                        <a:t>Практическая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 Black" pitchFamily="34" charset="0"/>
                        </a:rPr>
                        <a:t>работа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9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I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Black" pitchFamily="34" charset="0"/>
                        </a:rPr>
                        <a:t>Выбор и обоснование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 Black" pitchFamily="34" charset="0"/>
                        </a:rPr>
                        <a:t>Постановка проблемы.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 Black" pitchFamily="34" charset="0"/>
                        </a:rPr>
                        <a:t>Изучение элементов цветоведения. Беседы о жизни птиц. Выбор оптимального фона панно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 Black" pitchFamily="34" charset="0"/>
                        </a:rPr>
                        <a:t>Прослушивание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 Black" pitchFamily="34" charset="0"/>
                        </a:rPr>
                        <a:t>магнитофонной записи.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 Black" pitchFamily="34" charset="0"/>
                        </a:rPr>
                        <a:t>Определение весенних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 Black" pitchFamily="34" charset="0"/>
                        </a:rPr>
                        <a:t>цветов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6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II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Black" pitchFamily="34" charset="0"/>
                        </a:rPr>
                        <a:t>Выбор изделий, материалов и инструментов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 Black" pitchFamily="34" charset="0"/>
                        </a:rPr>
                        <a:t>Выбор оптимальных вариантов изделий для оформления панно (в соответствии с интересами детей; работа по микрогруппам), разработка «звёздочки обдумывания». Выбор материалов, инструментов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 Black" pitchFamily="34" charset="0"/>
                        </a:rPr>
                        <a:t>Заполнение «Звёздочки обдумывания».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 Black" pitchFamily="34" charset="0"/>
                        </a:rPr>
                        <a:t>Выбор элементов панно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5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III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Black" pitchFamily="34" charset="0"/>
                        </a:rPr>
                        <a:t>Выбор оптимальной технологии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 Black" pitchFamily="34" charset="0"/>
                        </a:rPr>
                        <a:t>Планирование работы с опорой на технологические карты (работа по микрогруппам).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 Black" pitchFamily="34" charset="0"/>
                        </a:rPr>
                        <a:t>Повторение с помощью шефов 5 класса правил безопасного труда (по микрогруппам)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 Black" pitchFamily="34" charset="0"/>
                        </a:rPr>
                        <a:t>Запись плана работы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IV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Black" pitchFamily="34" charset="0"/>
                        </a:rPr>
                        <a:t>Практическая работа и корректировка  деятельности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 Black" pitchFamily="34" charset="0"/>
                        </a:rPr>
                        <a:t>Критерии оценки качества изделий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 Black" pitchFamily="34" charset="0"/>
                        </a:rPr>
                        <a:t>Выполнение элементов панно по микрогруппам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V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Black" pitchFamily="34" charset="0"/>
                        </a:rPr>
                        <a:t>Корректирова – ние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 Black" pitchFamily="34" charset="0"/>
                        </a:rPr>
                        <a:t>Предложения по усовершенствованию.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 Black" pitchFamily="34" charset="0"/>
                        </a:rPr>
                        <a:t>Экономические расчёты.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 Black" pitchFamily="34" charset="0"/>
                        </a:rPr>
                        <a:t>Проверка и оценка.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 Black" pitchFamily="34" charset="0"/>
                        </a:rPr>
                        <a:t>Оформление документации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 Black" pitchFamily="34" charset="0"/>
                        </a:rPr>
                        <a:t>Усовершенствование проекта.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 Black" pitchFamily="34" charset="0"/>
                        </a:rPr>
                        <a:t>Оформление документации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VI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Black" pitchFamily="34" charset="0"/>
                        </a:rPr>
                        <a:t>Защита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 Black" pitchFamily="34" charset="0"/>
                        </a:rPr>
                        <a:t>Праздничная защита коллективного проекта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 Black" pitchFamily="34" charset="0"/>
                        </a:rPr>
                        <a:t>Защита проекта. Подарок панно кабинету биологии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126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127000"/>
            <a:ext cx="7772400" cy="638175"/>
          </a:xfrm>
        </p:spPr>
        <p:txBody>
          <a:bodyPr/>
          <a:lstStyle/>
          <a:p>
            <a:pPr algn="ctr" eaLnBrk="1" hangingPunct="1"/>
            <a:r>
              <a:rPr lang="ru-RU" sz="3600" smtClean="0">
                <a:solidFill>
                  <a:srgbClr val="00FF00"/>
                </a:solidFill>
              </a:rPr>
              <a:t>Птицы в технике оригами</a:t>
            </a:r>
          </a:p>
        </p:txBody>
      </p:sp>
      <p:graphicFrame>
        <p:nvGraphicFramePr>
          <p:cNvPr id="113667" name="Group 3"/>
          <p:cNvGraphicFramePr>
            <a:graphicFrameLocks noGrp="1"/>
          </p:cNvGraphicFramePr>
          <p:nvPr>
            <p:ph sz="quarter" idx="1"/>
          </p:nvPr>
        </p:nvGraphicFramePr>
        <p:xfrm>
          <a:off x="274638" y="981075"/>
          <a:ext cx="8513762" cy="5607050"/>
        </p:xfrm>
        <a:graphic>
          <a:graphicData uri="http://schemas.openxmlformats.org/drawingml/2006/table">
            <a:tbl>
              <a:tblPr/>
              <a:tblGrid>
                <a:gridCol w="684212"/>
                <a:gridCol w="3113088"/>
                <a:gridCol w="2151062"/>
                <a:gridCol w="2565400"/>
              </a:tblGrid>
              <a:tr h="5031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пп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Последовательность выполнение работы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Графическое изображение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Материалы, инструменты и приспособления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7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Сложите лист бумаги, как показано на рисунках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Карандаш,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гладилка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59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Нарисуйте на цветной бумаге облачко,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вырежьте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Карандаш,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бумага,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ножницы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3689" name="Picture 25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628775"/>
            <a:ext cx="1189037" cy="2000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3690" name="Picture 26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7725" y="3630613"/>
            <a:ext cx="1255713" cy="2000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3691" name="Picture 27"/>
          <p:cNvPicPr>
            <a:picLocks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5767388"/>
            <a:ext cx="1787525" cy="709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3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3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3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3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3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3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95288" y="0"/>
            <a:ext cx="8280400" cy="1196975"/>
          </a:xfrm>
        </p:spPr>
        <p:txBody>
          <a:bodyPr/>
          <a:lstStyle/>
          <a:p>
            <a:pPr algn="ctr" eaLnBrk="1" hangingPunct="1"/>
            <a:r>
              <a:rPr lang="ru-RU" sz="3200" smtClean="0">
                <a:solidFill>
                  <a:srgbClr val="00FF00"/>
                </a:solidFill>
              </a:rPr>
              <a:t>Технологическая карта детали</a:t>
            </a:r>
            <a:br>
              <a:rPr lang="ru-RU" sz="3200" smtClean="0">
                <a:solidFill>
                  <a:srgbClr val="00FF00"/>
                </a:solidFill>
              </a:rPr>
            </a:br>
            <a:r>
              <a:rPr lang="ru-RU" sz="3600" smtClean="0">
                <a:solidFill>
                  <a:srgbClr val="CC3300"/>
                </a:solidFill>
              </a:rPr>
              <a:t>« Лебедь »</a:t>
            </a:r>
            <a:endParaRPr lang="ru-RU" sz="3200" smtClean="0">
              <a:solidFill>
                <a:srgbClr val="CC3300"/>
              </a:solidFill>
            </a:endParaRPr>
          </a:p>
        </p:txBody>
      </p:sp>
      <p:graphicFrame>
        <p:nvGraphicFramePr>
          <p:cNvPr id="114691" name="Group 3"/>
          <p:cNvGraphicFramePr>
            <a:graphicFrameLocks noGrp="1"/>
          </p:cNvGraphicFramePr>
          <p:nvPr>
            <p:ph sz="quarter" idx="1"/>
          </p:nvPr>
        </p:nvGraphicFramePr>
        <p:xfrm>
          <a:off x="731838" y="1557338"/>
          <a:ext cx="8013700" cy="5048250"/>
        </p:xfrm>
        <a:graphic>
          <a:graphicData uri="http://schemas.openxmlformats.org/drawingml/2006/table">
            <a:tbl>
              <a:tblPr/>
              <a:tblGrid>
                <a:gridCol w="717550"/>
                <a:gridCol w="2881312"/>
                <a:gridCol w="1919288"/>
                <a:gridCol w="2495550"/>
              </a:tblGrid>
              <a:tr h="7132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Black" pitchFamily="34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Black" pitchFamily="34" charset="0"/>
                        </a:rPr>
                        <a:t>п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Black" pitchFamily="34" charset="0"/>
                        </a:rPr>
                        <a:t>/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Black" pitchFamily="34" charset="0"/>
                        </a:rPr>
                        <a:t>п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Black" pitchFamily="34" charset="0"/>
                        </a:rPr>
                        <a:t>Последовательность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Black" pitchFamily="34" charset="0"/>
                        </a:rPr>
                        <a:t>выполнения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Black" pitchFamily="34" charset="0"/>
                        </a:rPr>
                        <a:t>работы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Black" pitchFamily="34" charset="0"/>
                        </a:rPr>
                        <a:t>Графическое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Black" pitchFamily="34" charset="0"/>
                        </a:rPr>
                        <a:t>изображение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Black" pitchFamily="34" charset="0"/>
                        </a:rPr>
                        <a:t>Материалы,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Black" pitchFamily="34" charset="0"/>
                        </a:rPr>
                        <a:t>инструменты 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Black" pitchFamily="34" charset="0"/>
                        </a:rPr>
                        <a:t>приспособления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26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Разметьте по шаблону контуры детали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Шаблон ( бумага копировальная ), карандаш, бумага бархатная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Вырежьте деталь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Ножницы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9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3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Прикрепите на лицевую сторону поверхности фигуры пух или перья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Пух, перья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0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Приклейте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бусинку - глаз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Бусинки, кисть, клей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77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5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Разметьте и вырежьте деталь клюва. Приклейте её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Цветная бумага, ножницы, кисть, клей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4728" name="Picture 40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2420938"/>
            <a:ext cx="1803400" cy="827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729" name="Picture 41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78338" y="4779963"/>
            <a:ext cx="1528762" cy="73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730" name="Picture 42"/>
          <p:cNvPicPr>
            <a:picLocks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5737225"/>
            <a:ext cx="1462088" cy="714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4731" name="Picture 4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63" y="3816350"/>
            <a:ext cx="1524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146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8" dur="10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1000"/>
                                        <p:tgtEl>
                                          <p:spTgt spid="114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114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1000"/>
                                        <p:tgtEl>
                                          <p:spTgt spid="114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0" dur="1000"/>
                                        <p:tgtEl>
                                          <p:spTgt spid="114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188913"/>
            <a:ext cx="7772400" cy="1243012"/>
          </a:xfrm>
        </p:spPr>
        <p:txBody>
          <a:bodyPr/>
          <a:lstStyle/>
          <a:p>
            <a:pPr algn="ctr" eaLnBrk="1" hangingPunct="1"/>
            <a:r>
              <a:rPr lang="ru-RU" sz="3200" smtClean="0">
                <a:solidFill>
                  <a:srgbClr val="00FF00"/>
                </a:solidFill>
              </a:rPr>
              <a:t>Технологическая карта</a:t>
            </a:r>
            <a:br>
              <a:rPr lang="ru-RU" sz="3200" smtClean="0">
                <a:solidFill>
                  <a:srgbClr val="00FF00"/>
                </a:solidFill>
              </a:rPr>
            </a:br>
            <a:r>
              <a:rPr lang="ru-RU" sz="3200" smtClean="0">
                <a:solidFill>
                  <a:srgbClr val="00FF00"/>
                </a:solidFill>
              </a:rPr>
              <a:t>детали</a:t>
            </a:r>
            <a:br>
              <a:rPr lang="ru-RU" sz="3200" smtClean="0">
                <a:solidFill>
                  <a:srgbClr val="00FF00"/>
                </a:solidFill>
              </a:rPr>
            </a:br>
            <a:r>
              <a:rPr lang="ru-RU" sz="3600" smtClean="0">
                <a:solidFill>
                  <a:srgbClr val="CC3300"/>
                </a:solidFill>
              </a:rPr>
              <a:t>«Скворечник»</a:t>
            </a:r>
            <a:endParaRPr lang="ru-RU" sz="3200" smtClean="0">
              <a:solidFill>
                <a:srgbClr val="CC3300"/>
              </a:solidFill>
            </a:endParaRPr>
          </a:p>
        </p:txBody>
      </p:sp>
      <p:graphicFrame>
        <p:nvGraphicFramePr>
          <p:cNvPr id="117763" name="Group 3"/>
          <p:cNvGraphicFramePr>
            <a:graphicFrameLocks noGrp="1"/>
          </p:cNvGraphicFramePr>
          <p:nvPr>
            <p:ph sz="quarter" idx="1"/>
          </p:nvPr>
        </p:nvGraphicFramePr>
        <p:xfrm>
          <a:off x="347663" y="1701800"/>
          <a:ext cx="8543925" cy="6080125"/>
        </p:xfrm>
        <a:graphic>
          <a:graphicData uri="http://schemas.openxmlformats.org/drawingml/2006/table">
            <a:tbl>
              <a:tblPr/>
              <a:tblGrid>
                <a:gridCol w="673100"/>
                <a:gridCol w="2782887"/>
                <a:gridCol w="2603500"/>
                <a:gridCol w="2484438"/>
              </a:tblGrid>
              <a:tr h="9048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Black" pitchFamily="34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Black" pitchFamily="34" charset="0"/>
                        </a:rPr>
                        <a:t>п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Black" pitchFamily="34" charset="0"/>
                        </a:rPr>
                        <a:t>/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Black" pitchFamily="34" charset="0"/>
                        </a:rPr>
                        <a:t>п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Black" pitchFamily="34" charset="0"/>
                        </a:rPr>
                        <a:t>Последовательность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Black" pitchFamily="34" charset="0"/>
                        </a:rPr>
                        <a:t>выполнения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Black" pitchFamily="34" charset="0"/>
                        </a:rPr>
                        <a:t>работы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Black" pitchFamily="34" charset="0"/>
                        </a:rPr>
                        <a:t>Графическое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Black" pitchFamily="34" charset="0"/>
                        </a:rPr>
                        <a:t>изображение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Black" pitchFamily="34" charset="0"/>
                        </a:rPr>
                        <a:t>Материалы,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Black" pitchFamily="34" charset="0"/>
                        </a:rPr>
                        <a:t>инструменты 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Black" pitchFamily="34" charset="0"/>
                        </a:rPr>
                        <a:t>приспособления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9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Используя выкройку развёртки параллелепипеда, разметьте основу с учётом припусков на склеивание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Линейка, карандаш, бумага, циркуль, ножницы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Вырежьте основу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Ножницы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49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3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Проработайте все линии сгибов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Ножницы, гладилка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20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Нанесите клей на припуски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Кисть, клей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44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5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Склейте все необходимые детали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Кисть, клей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7800" name="Picture 40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40213" y="2413000"/>
            <a:ext cx="1779587" cy="846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801" name="Picture 41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56088" y="4537075"/>
            <a:ext cx="1846262" cy="877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802" name="Picture 42"/>
          <p:cNvPicPr>
            <a:picLocks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97363" y="3578225"/>
            <a:ext cx="1704975" cy="844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7803" name="Picture 4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13" y="5607050"/>
            <a:ext cx="14890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177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1000"/>
                                        <p:tgtEl>
                                          <p:spTgt spid="11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1000"/>
                                        <p:tgtEl>
                                          <p:spTgt spid="117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1000"/>
                                        <p:tgtEl>
                                          <p:spTgt spid="117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1000"/>
                                        <p:tgtEl>
                                          <p:spTgt spid="117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0" dur="1000"/>
                                        <p:tgtEl>
                                          <p:spTgt spid="117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539750" y="0"/>
            <a:ext cx="8208963" cy="1052513"/>
          </a:xfrm>
        </p:spPr>
        <p:txBody>
          <a:bodyPr/>
          <a:lstStyle/>
          <a:p>
            <a:pPr algn="ctr" eaLnBrk="1" hangingPunct="1"/>
            <a:r>
              <a:rPr lang="ru-RU" sz="3200" smtClean="0">
                <a:solidFill>
                  <a:srgbClr val="00FF00"/>
                </a:solidFill>
              </a:rPr>
              <a:t>Технологическая карта детали</a:t>
            </a:r>
            <a:br>
              <a:rPr lang="ru-RU" sz="3200" smtClean="0">
                <a:solidFill>
                  <a:srgbClr val="00FF00"/>
                </a:solidFill>
              </a:rPr>
            </a:br>
            <a:r>
              <a:rPr lang="ru-RU" sz="3600" smtClean="0">
                <a:solidFill>
                  <a:srgbClr val="CC3300"/>
                </a:solidFill>
              </a:rPr>
              <a:t>«Листья»</a:t>
            </a:r>
          </a:p>
        </p:txBody>
      </p:sp>
      <p:graphicFrame>
        <p:nvGraphicFramePr>
          <p:cNvPr id="115715" name="Group 3"/>
          <p:cNvGraphicFramePr>
            <a:graphicFrameLocks noGrp="1"/>
          </p:cNvGraphicFramePr>
          <p:nvPr>
            <p:ph sz="quarter" idx="1"/>
          </p:nvPr>
        </p:nvGraphicFramePr>
        <p:xfrm>
          <a:off x="468313" y="1268413"/>
          <a:ext cx="8135937" cy="5313362"/>
        </p:xfrm>
        <a:graphic>
          <a:graphicData uri="http://schemas.openxmlformats.org/drawingml/2006/table">
            <a:tbl>
              <a:tblPr/>
              <a:tblGrid>
                <a:gridCol w="503237"/>
                <a:gridCol w="2952750"/>
                <a:gridCol w="2376488"/>
                <a:gridCol w="2303462"/>
              </a:tblGrid>
              <a:tr h="747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п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Последовательность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выполнения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работы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Графическое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изображение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Материалы,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инструменты 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приспособления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9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Переведите контуры детали листа на цветную бумагу, вырежьте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Первый способ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Бумага, карандаш, ножницы, копировальная бумага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9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Обозначьте карандашом листовое жилкование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Карандаш или фломастер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7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Затонируйте лист белой бумаги необходимыми смешанными красками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Второй способ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Бумага белая, краски, губка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2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Высушите лист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Верёвка, прищепки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Переведите контур на высохшую бумагу, вырежьте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Карандаш, ножницы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Нарисуйте листовое жилкование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Карандаши, фломастеры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5757" name="Picture 45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32288" y="2078038"/>
            <a:ext cx="1552575" cy="831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5758" name="Picture 46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18000" y="3022600"/>
            <a:ext cx="1576388" cy="809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5759" name="Picture 47"/>
          <p:cNvPicPr>
            <a:picLocks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29088" y="4910138"/>
            <a:ext cx="1789112" cy="831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157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10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1000"/>
                                        <p:tgtEl>
                                          <p:spTgt spid="115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1000"/>
                                        <p:tgtEl>
                                          <p:spTgt spid="115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1000"/>
                                        <p:tgtEl>
                                          <p:spTgt spid="115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0"/>
            <a:ext cx="7772400" cy="1268413"/>
          </a:xfrm>
        </p:spPr>
        <p:txBody>
          <a:bodyPr/>
          <a:lstStyle/>
          <a:p>
            <a:pPr algn="ctr" eaLnBrk="1" hangingPunct="1"/>
            <a:r>
              <a:rPr lang="ru-RU" sz="3200" smtClean="0">
                <a:solidFill>
                  <a:srgbClr val="00FF00"/>
                </a:solidFill>
              </a:rPr>
              <a:t>Технологическая карта</a:t>
            </a:r>
            <a:br>
              <a:rPr lang="ru-RU" sz="3200" smtClean="0">
                <a:solidFill>
                  <a:srgbClr val="00FF00"/>
                </a:solidFill>
              </a:rPr>
            </a:br>
            <a:r>
              <a:rPr lang="ru-RU" sz="3200" smtClean="0">
                <a:solidFill>
                  <a:srgbClr val="00FF00"/>
                </a:solidFill>
              </a:rPr>
              <a:t>сборки</a:t>
            </a:r>
            <a:r>
              <a:rPr lang="ru-RU" sz="3600" smtClean="0">
                <a:solidFill>
                  <a:srgbClr val="00FF00"/>
                </a:solidFill>
              </a:rPr>
              <a:t> </a:t>
            </a:r>
            <a:r>
              <a:rPr lang="ru-RU" sz="4000" smtClean="0">
                <a:solidFill>
                  <a:srgbClr val="CC3300"/>
                </a:solidFill>
              </a:rPr>
              <a:t>панно</a:t>
            </a:r>
          </a:p>
        </p:txBody>
      </p:sp>
      <p:graphicFrame>
        <p:nvGraphicFramePr>
          <p:cNvPr id="116739" name="Group 3"/>
          <p:cNvGraphicFramePr>
            <a:graphicFrameLocks noGrp="1"/>
          </p:cNvGraphicFramePr>
          <p:nvPr>
            <p:ph sz="quarter" idx="1"/>
          </p:nvPr>
        </p:nvGraphicFramePr>
        <p:xfrm>
          <a:off x="539750" y="1412875"/>
          <a:ext cx="8208963" cy="5210175"/>
        </p:xfrm>
        <a:graphic>
          <a:graphicData uri="http://schemas.openxmlformats.org/drawingml/2006/table">
            <a:tbl>
              <a:tblPr/>
              <a:tblGrid>
                <a:gridCol w="554038"/>
                <a:gridCol w="2859087"/>
                <a:gridCol w="2397125"/>
                <a:gridCol w="2398713"/>
              </a:tblGrid>
              <a:tr h="7131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Black" pitchFamily="34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Black" pitchFamily="34" charset="0"/>
                        </a:rPr>
                        <a:t>п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Black" pitchFamily="34" charset="0"/>
                        </a:rPr>
                        <a:t>/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Black" pitchFamily="34" charset="0"/>
                        </a:rPr>
                        <a:t>п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Black" pitchFamily="34" charset="0"/>
                        </a:rPr>
                        <a:t>Последовательность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Black" pitchFamily="34" charset="0"/>
                        </a:rPr>
                        <a:t>выполнения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Black" pitchFamily="34" charset="0"/>
                        </a:rPr>
                        <a:t>работы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Black" pitchFamily="34" charset="0"/>
                        </a:rPr>
                        <a:t>Графическое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Black" pitchFamily="34" charset="0"/>
                        </a:rPr>
                        <a:t>изображение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Black" pitchFamily="34" charset="0"/>
                        </a:rPr>
                        <a:t>Материалы,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Black" pitchFamily="34" charset="0"/>
                        </a:rPr>
                        <a:t>инструменты 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Black" pitchFamily="34" charset="0"/>
                        </a:rPr>
                        <a:t>приспособления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9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Окрасьте основу панно – фон в голубой цвет или оклейте цветной бумагой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Краски, клей, цветная бумага, картон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28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Нарисуйте контуры дерева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Карандаши, фломастеры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28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3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Сделайте прорези в панно для лебедей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Ножницы, нож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3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Разместите на фоне детали композиции: фигурки лебедей, облако с птицами, листья на деревьях и скворечник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Клей, пластилин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6771" name="Picture 35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2852738"/>
            <a:ext cx="1462087" cy="1050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772" name="Picture 36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4076700"/>
            <a:ext cx="1422400" cy="1023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6773" name="Picture 37"/>
          <p:cNvPicPr>
            <a:picLocks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5373688"/>
            <a:ext cx="1422400" cy="1050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167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10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1000"/>
                                        <p:tgtEl>
                                          <p:spTgt spid="116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1000"/>
                                        <p:tgtEl>
                                          <p:spTgt spid="116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1000"/>
                                        <p:tgtEl>
                                          <p:spTgt spid="116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836613"/>
            <a:ext cx="7345363" cy="5329237"/>
          </a:xfrm>
        </p:spPr>
        <p:txBody>
          <a:bodyPr/>
          <a:lstStyle/>
          <a:p>
            <a:pPr algn="ctr" eaLnBrk="1" hangingPunct="1"/>
            <a:r>
              <a:rPr lang="ru-RU" sz="4800" smtClean="0">
                <a:solidFill>
                  <a:schemeClr val="folHlink"/>
                </a:solidFill>
              </a:rPr>
              <a:t>Детское творчество</a:t>
            </a:r>
            <a:br>
              <a:rPr lang="ru-RU" sz="4800" smtClean="0">
                <a:solidFill>
                  <a:schemeClr val="folHlink"/>
                </a:solidFill>
              </a:rPr>
            </a:br>
            <a:r>
              <a:rPr lang="ru-RU" sz="4800" smtClean="0">
                <a:solidFill>
                  <a:schemeClr val="folHlink"/>
                </a:solidFill>
              </a:rPr>
              <a:t/>
            </a:r>
            <a:br>
              <a:rPr lang="ru-RU" sz="4800" smtClean="0">
                <a:solidFill>
                  <a:schemeClr val="folHlink"/>
                </a:solidFill>
              </a:rPr>
            </a:br>
            <a:r>
              <a:rPr lang="ru-RU" sz="4800" smtClean="0">
                <a:solidFill>
                  <a:schemeClr val="folHlink"/>
                </a:solidFill>
              </a:rPr>
              <a:t> в</a:t>
            </a:r>
            <a:br>
              <a:rPr lang="ru-RU" sz="4800" smtClean="0">
                <a:solidFill>
                  <a:schemeClr val="folHlink"/>
                </a:solidFill>
              </a:rPr>
            </a:br>
            <a:r>
              <a:rPr lang="ru-RU" sz="4800" smtClean="0">
                <a:solidFill>
                  <a:schemeClr val="folHlink"/>
                </a:solidFill>
              </a:rPr>
              <a:t/>
            </a:r>
            <a:br>
              <a:rPr lang="ru-RU" sz="4800" smtClean="0">
                <a:solidFill>
                  <a:schemeClr val="folHlink"/>
                </a:solidFill>
              </a:rPr>
            </a:br>
            <a:r>
              <a:rPr lang="ru-RU" sz="4800" smtClean="0">
                <a:solidFill>
                  <a:schemeClr val="folHlink"/>
                </a:solidFill>
              </a:rPr>
              <a:t> начальной школе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7415213" cy="1543050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chemeClr val="folHlink"/>
                </a:solidFill>
              </a:rPr>
              <a:t>Коллекция идей</a:t>
            </a:r>
            <a:endParaRPr lang="ru-RU" smtClean="0"/>
          </a:p>
        </p:txBody>
      </p:sp>
      <p:pic>
        <p:nvPicPr>
          <p:cNvPr id="29699" name="Picture 3"/>
          <p:cNvPicPr>
            <a:picLocks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513" y="2492375"/>
            <a:ext cx="4768850" cy="35766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chemeClr val="folHlink"/>
                </a:solidFill>
              </a:rPr>
              <a:t>Коллекция идей</a:t>
            </a:r>
          </a:p>
        </p:txBody>
      </p:sp>
      <p:pic>
        <p:nvPicPr>
          <p:cNvPr id="30723" name="Picture 3"/>
          <p:cNvPicPr>
            <a:picLocks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2349500"/>
            <a:ext cx="4757738" cy="35766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7772400" cy="1327150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chemeClr val="folHlink"/>
                </a:solidFill>
              </a:rPr>
              <a:t>Коллекция идей</a:t>
            </a:r>
          </a:p>
        </p:txBody>
      </p:sp>
      <p:pic>
        <p:nvPicPr>
          <p:cNvPr id="31747" name="Picture 3"/>
          <p:cNvPicPr>
            <a:picLocks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2492375"/>
            <a:ext cx="4765675" cy="35766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7772400" cy="1182688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chemeClr val="hlink"/>
                </a:solidFill>
              </a:rPr>
              <a:t>Традиционные методы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0213"/>
            <a:ext cx="7772400" cy="4681537"/>
          </a:xfrm>
        </p:spPr>
        <p:txBody>
          <a:bodyPr/>
          <a:lstStyle/>
          <a:p>
            <a:pPr eaLnBrk="1" hangingPunct="1"/>
            <a:r>
              <a:rPr lang="ru-RU" b="1" smtClean="0">
                <a:latin typeface="Times New Roman" pitchFamily="18" charset="0"/>
              </a:rPr>
              <a:t>вербальные методы;</a:t>
            </a:r>
          </a:p>
          <a:p>
            <a:pPr eaLnBrk="1" hangingPunct="1"/>
            <a:r>
              <a:rPr lang="ru-RU" b="1" smtClean="0">
                <a:latin typeface="Times New Roman" pitchFamily="18" charset="0"/>
              </a:rPr>
              <a:t>демонстрация;</a:t>
            </a:r>
          </a:p>
          <a:p>
            <a:pPr eaLnBrk="1" hangingPunct="1"/>
            <a:r>
              <a:rPr lang="ru-RU" b="1" smtClean="0">
                <a:latin typeface="Times New Roman" pitchFamily="18" charset="0"/>
              </a:rPr>
              <a:t>практические методы;</a:t>
            </a:r>
          </a:p>
          <a:p>
            <a:pPr eaLnBrk="1" hangingPunct="1"/>
            <a:r>
              <a:rPr lang="ru-RU" b="1" smtClean="0">
                <a:latin typeface="Times New Roman" pitchFamily="18" charset="0"/>
              </a:rPr>
              <a:t>наблюдения;</a:t>
            </a:r>
          </a:p>
          <a:p>
            <a:pPr eaLnBrk="1" hangingPunct="1"/>
            <a:r>
              <a:rPr lang="ru-RU" b="1" smtClean="0">
                <a:latin typeface="Times New Roman" pitchFamily="18" charset="0"/>
              </a:rPr>
              <a:t>самостоятельная работа с литературой;</a:t>
            </a:r>
          </a:p>
          <a:p>
            <a:pPr eaLnBrk="1" hangingPunct="1"/>
            <a:r>
              <a:rPr lang="ru-RU" b="1" smtClean="0">
                <a:latin typeface="Times New Roman" pitchFamily="18" charset="0"/>
              </a:rPr>
              <a:t>метод упражнений;</a:t>
            </a:r>
          </a:p>
          <a:p>
            <a:pPr eaLnBrk="1" hangingPunct="1"/>
            <a:r>
              <a:rPr lang="ru-RU" b="1" smtClean="0">
                <a:latin typeface="Times New Roman" pitchFamily="18" charset="0"/>
              </a:rPr>
              <a:t>исторический метод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7772400" cy="1327150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chemeClr val="folHlink"/>
                </a:solidFill>
              </a:rPr>
              <a:t>Коллекция идей</a:t>
            </a:r>
          </a:p>
        </p:txBody>
      </p:sp>
      <p:pic>
        <p:nvPicPr>
          <p:cNvPr id="32771" name="Picture 3">
            <a:hlinkClick r:id="rId2" action="ppaction://hlinkfile"/>
          </p:cNvPr>
          <p:cNvPicPr>
            <a:picLocks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2349500"/>
            <a:ext cx="4765675" cy="3576638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7772400" cy="1182688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chemeClr val="folHlink"/>
                </a:solidFill>
              </a:rPr>
              <a:t>Коллекция идей</a:t>
            </a:r>
          </a:p>
        </p:txBody>
      </p:sp>
      <p:pic>
        <p:nvPicPr>
          <p:cNvPr id="33795" name="Picture 3"/>
          <p:cNvPicPr>
            <a:picLocks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513" y="2420938"/>
            <a:ext cx="4757737" cy="35766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chemeClr val="folHlink"/>
                </a:solidFill>
              </a:rPr>
              <a:t>Коллекция идей</a:t>
            </a:r>
          </a:p>
        </p:txBody>
      </p:sp>
      <p:pic>
        <p:nvPicPr>
          <p:cNvPr id="34819" name="Picture 3"/>
          <p:cNvPicPr>
            <a:picLocks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2349500"/>
            <a:ext cx="4757738" cy="35766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7772400" cy="1182688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chemeClr val="folHlink"/>
                </a:solidFill>
              </a:rPr>
              <a:t>Коллекция идей</a:t>
            </a:r>
          </a:p>
        </p:txBody>
      </p:sp>
      <p:pic>
        <p:nvPicPr>
          <p:cNvPr id="35843" name="Picture 3"/>
          <p:cNvPicPr>
            <a:picLocks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2492375"/>
            <a:ext cx="4765675" cy="35766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chemeClr val="folHlink"/>
                </a:solidFill>
              </a:rPr>
              <a:t>Коллекция идей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2420938"/>
            <a:ext cx="5400675" cy="368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olidFill>
                  <a:schemeClr val="folHlink"/>
                </a:solidFill>
              </a:rPr>
              <a:t>Коллекция идей</a:t>
            </a:r>
          </a:p>
        </p:txBody>
      </p:sp>
      <p:pic>
        <p:nvPicPr>
          <p:cNvPr id="37891" name="Picture 3"/>
          <p:cNvPicPr>
            <a:picLocks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2133600"/>
            <a:ext cx="4002088" cy="2857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solidFill>
                  <a:srgbClr val="66FF66"/>
                </a:solidFill>
              </a:rPr>
              <a:t>Девиз этой деятельности</a:t>
            </a:r>
            <a:r>
              <a:rPr lang="ru-RU" smtClean="0"/>
              <a:t>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6981825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/>
              <a:t>   « Спорьте, заблуждайтесь, ошибайтесь, но ради бога, размышляйте,  хотя и криво, да сами» </a:t>
            </a:r>
          </a:p>
          <a:p>
            <a:pPr eaLnBrk="1" hangingPunct="1"/>
            <a:endParaRPr lang="ru-RU" sz="2800" smtClean="0"/>
          </a:p>
          <a:p>
            <a:pPr eaLnBrk="1" hangingPunct="1"/>
            <a:endParaRPr lang="ru-RU" sz="2800" smtClean="0"/>
          </a:p>
          <a:p>
            <a:pPr eaLnBrk="1" hangingPunct="1">
              <a:buFontTx/>
              <a:buNone/>
            </a:pPr>
            <a:r>
              <a:rPr lang="ru-RU" sz="2800" smtClean="0"/>
              <a:t>    Г. Э. Лессинг</a:t>
            </a:r>
          </a:p>
        </p:txBody>
      </p:sp>
      <p:pic>
        <p:nvPicPr>
          <p:cNvPr id="118788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4437063"/>
            <a:ext cx="1190625" cy="11906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7772400" cy="1255713"/>
          </a:xfrm>
        </p:spPr>
        <p:txBody>
          <a:bodyPr/>
          <a:lstStyle/>
          <a:p>
            <a:pPr algn="ctr" eaLnBrk="1" hangingPunct="1"/>
            <a:r>
              <a:rPr lang="ru-RU" sz="4000" smtClean="0">
                <a:solidFill>
                  <a:schemeClr val="hlink"/>
                </a:solidFill>
              </a:rPr>
              <a:t>Нетрадиционные методы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28775"/>
            <a:ext cx="7772400" cy="50403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smtClean="0"/>
              <a:t>Метод проектов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Дизайн- анализ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Морфологический анализ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Метод мозговой атаки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Метод фокальных объектов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Алгоритмический метод;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Метод информационной поддержки;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Метод временных ограничений;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Метод внезапных запрещений;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Метод информационной недостаточности;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Метод информационной избыточности;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Метод абсурда;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Метод рекодификации;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Метод Дельфи;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Метод «черного ящика»;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Метод 6—6;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Конкурсы творческих проектов</a:t>
            </a:r>
          </a:p>
        </p:txBody>
      </p:sp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/>
      <p:bldP spid="9318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424862" cy="647700"/>
          </a:xfrm>
        </p:spPr>
        <p:txBody>
          <a:bodyPr/>
          <a:lstStyle/>
          <a:p>
            <a:pPr algn="ctr" eaLnBrk="1" hangingPunct="1"/>
            <a:r>
              <a:rPr lang="ru-RU" sz="3600" b="1" i="1" smtClean="0">
                <a:solidFill>
                  <a:srgbClr val="66FF66"/>
                </a:solidFill>
                <a:latin typeface="Times New Roman" pitchFamily="18" charset="0"/>
              </a:rPr>
              <a:t>Этапы выполнения проекта</a:t>
            </a:r>
          </a:p>
        </p:txBody>
      </p:sp>
      <p:graphicFrame>
        <p:nvGraphicFramePr>
          <p:cNvPr id="94211" name="Group 3"/>
          <p:cNvGraphicFramePr>
            <a:graphicFrameLocks noGrp="1"/>
          </p:cNvGraphicFramePr>
          <p:nvPr>
            <p:ph sz="half" idx="1"/>
          </p:nvPr>
        </p:nvGraphicFramePr>
        <p:xfrm>
          <a:off x="6659563" y="1052513"/>
          <a:ext cx="2106612" cy="4907268"/>
        </p:xfrm>
        <a:graphic>
          <a:graphicData uri="http://schemas.openxmlformats.org/drawingml/2006/table">
            <a:tbl>
              <a:tblPr/>
              <a:tblGrid>
                <a:gridCol w="2106612"/>
              </a:tblGrid>
              <a:tr h="7619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Деятельность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учащихся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50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анализируют;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сравнивают;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выбирают;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исследуют;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изучают;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формулируют;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конспектируют;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рисуют;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чертят;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генерируют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идеи;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разрабатывают;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определяют;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подсчитывают;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контролируют;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оформляют;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защищают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проект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4219" name="Group 11"/>
          <p:cNvGraphicFramePr>
            <a:graphicFrameLocks noGrp="1"/>
          </p:cNvGraphicFramePr>
          <p:nvPr>
            <p:ph sz="quarter" idx="2"/>
          </p:nvPr>
        </p:nvGraphicFramePr>
        <p:xfrm>
          <a:off x="2700338" y="2924175"/>
          <a:ext cx="3810000" cy="1657350"/>
        </p:xfrm>
        <a:graphic>
          <a:graphicData uri="http://schemas.openxmlformats.org/drawingml/2006/table">
            <a:tbl>
              <a:tblPr/>
              <a:tblGrid>
                <a:gridCol w="1905000"/>
                <a:gridCol w="1905000"/>
              </a:tblGrid>
              <a:tr h="4333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2. Технологический этап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239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выполнение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технологических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операций,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предусмотренных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технологическим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процессом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соблюдение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технологической,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трудовой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дисциплины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 техники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безопасности;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сборка изделия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4229" name="Group 21"/>
          <p:cNvGraphicFramePr>
            <a:graphicFrameLocks noGrp="1"/>
          </p:cNvGraphicFramePr>
          <p:nvPr/>
        </p:nvGraphicFramePr>
        <p:xfrm>
          <a:off x="468313" y="1052513"/>
          <a:ext cx="2030412" cy="4913312"/>
        </p:xfrm>
        <a:graphic>
          <a:graphicData uri="http://schemas.openxmlformats.org/drawingml/2006/table">
            <a:tbl>
              <a:tblPr/>
              <a:tblGrid>
                <a:gridCol w="2030412"/>
              </a:tblGrid>
              <a:tr h="720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Деятельность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учителя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25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предлагает;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ставит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проблему;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консультирует;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наблюдает;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советует;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помогает;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уточняет;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проверяет;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дополняет;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обобщает;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контролирует;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следит;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участвует 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оценке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проекта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4237" name="Rectangle 29"/>
          <p:cNvSpPr>
            <a:spLocks noChangeArrowheads="1"/>
          </p:cNvSpPr>
          <p:nvPr/>
        </p:nvSpPr>
        <p:spPr bwMode="auto">
          <a:xfrm>
            <a:off x="439738" y="6108700"/>
            <a:ext cx="8347075" cy="620713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r>
              <a:rPr lang="ru-RU" sz="3200" b="1" i="1">
                <a:solidFill>
                  <a:srgbClr val="66FF66"/>
                </a:solidFill>
              </a:rPr>
              <a:t>Результат</a:t>
            </a:r>
          </a:p>
        </p:txBody>
      </p:sp>
      <p:sp>
        <p:nvSpPr>
          <p:cNvPr id="94238" name="Rectangle 30"/>
          <p:cNvSpPr>
            <a:spLocks noChangeArrowheads="1"/>
          </p:cNvSpPr>
          <p:nvPr/>
        </p:nvSpPr>
        <p:spPr bwMode="auto">
          <a:xfrm>
            <a:off x="468313" y="260350"/>
            <a:ext cx="8308975" cy="6477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94239" name="Group 31"/>
          <p:cNvGraphicFramePr>
            <a:graphicFrameLocks noGrp="1"/>
          </p:cNvGraphicFramePr>
          <p:nvPr/>
        </p:nvGraphicFramePr>
        <p:xfrm>
          <a:off x="2700338" y="1052513"/>
          <a:ext cx="3816350" cy="1724114"/>
        </p:xfrm>
        <a:graphic>
          <a:graphicData uri="http://schemas.openxmlformats.org/drawingml/2006/table">
            <a:tbl>
              <a:tblPr/>
              <a:tblGrid>
                <a:gridCol w="1908175"/>
                <a:gridCol w="1908175"/>
              </a:tblGrid>
              <a:tr h="43176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1. Исследовательский этап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2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поиск проблемы;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выбор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 обоснование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проекта;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анализ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предстоящей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деятельности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выбор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конструкции 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материалов;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разработка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конструкторско-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технологической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документации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 организации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рабочего места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4249" name="Group 41"/>
          <p:cNvGraphicFramePr>
            <a:graphicFrameLocks noGrp="1"/>
          </p:cNvGraphicFramePr>
          <p:nvPr>
            <p:ph sz="quarter" idx="3"/>
          </p:nvPr>
        </p:nvGraphicFramePr>
        <p:xfrm>
          <a:off x="2700338" y="4724400"/>
          <a:ext cx="3810000" cy="1272350"/>
        </p:xfrm>
        <a:graphic>
          <a:graphicData uri="http://schemas.openxmlformats.org/drawingml/2006/table">
            <a:tbl>
              <a:tblPr/>
              <a:tblGrid>
                <a:gridCol w="3810000"/>
              </a:tblGrid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Times New Roman" pitchFamily="18" charset="0"/>
                        </a:rPr>
                        <a:t>3. Заключительный этап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5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контроль и испытание изделия;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экономическое обоснование;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маркетинговые исследования;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подведение итогов;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защита проекта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4257" name="Line 49"/>
          <p:cNvSpPr>
            <a:spLocks noChangeShapeType="1"/>
          </p:cNvSpPr>
          <p:nvPr/>
        </p:nvSpPr>
        <p:spPr bwMode="auto">
          <a:xfrm flipH="1">
            <a:off x="2484438" y="1989138"/>
            <a:ext cx="215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4258" name="Line 50"/>
          <p:cNvSpPr>
            <a:spLocks noChangeShapeType="1"/>
          </p:cNvSpPr>
          <p:nvPr/>
        </p:nvSpPr>
        <p:spPr bwMode="auto">
          <a:xfrm flipH="1">
            <a:off x="2484438" y="3860800"/>
            <a:ext cx="215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4259" name="Line 51"/>
          <p:cNvSpPr>
            <a:spLocks noChangeShapeType="1"/>
          </p:cNvSpPr>
          <p:nvPr/>
        </p:nvSpPr>
        <p:spPr bwMode="auto">
          <a:xfrm flipH="1">
            <a:off x="2484438" y="5516563"/>
            <a:ext cx="215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4260" name="Line 52"/>
          <p:cNvSpPr>
            <a:spLocks noChangeShapeType="1"/>
          </p:cNvSpPr>
          <p:nvPr/>
        </p:nvSpPr>
        <p:spPr bwMode="auto">
          <a:xfrm>
            <a:off x="6516688" y="5516563"/>
            <a:ext cx="1428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4261" name="Line 53"/>
          <p:cNvSpPr>
            <a:spLocks noChangeShapeType="1"/>
          </p:cNvSpPr>
          <p:nvPr/>
        </p:nvSpPr>
        <p:spPr bwMode="auto">
          <a:xfrm>
            <a:off x="6516688" y="3860800"/>
            <a:ext cx="1428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4262" name="Line 54"/>
          <p:cNvSpPr>
            <a:spLocks noChangeShapeType="1"/>
          </p:cNvSpPr>
          <p:nvPr/>
        </p:nvSpPr>
        <p:spPr bwMode="auto">
          <a:xfrm>
            <a:off x="6516688" y="1989138"/>
            <a:ext cx="1428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4263" name="Line 55"/>
          <p:cNvSpPr>
            <a:spLocks noChangeShapeType="1"/>
          </p:cNvSpPr>
          <p:nvPr/>
        </p:nvSpPr>
        <p:spPr bwMode="auto">
          <a:xfrm>
            <a:off x="4500563" y="908050"/>
            <a:ext cx="0" cy="144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4264" name="Line 56"/>
          <p:cNvSpPr>
            <a:spLocks noChangeShapeType="1"/>
          </p:cNvSpPr>
          <p:nvPr/>
        </p:nvSpPr>
        <p:spPr bwMode="auto">
          <a:xfrm>
            <a:off x="7667625" y="5978525"/>
            <a:ext cx="0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4265" name="Line 57"/>
          <p:cNvSpPr>
            <a:spLocks noChangeShapeType="1"/>
          </p:cNvSpPr>
          <p:nvPr/>
        </p:nvSpPr>
        <p:spPr bwMode="auto">
          <a:xfrm>
            <a:off x="1441450" y="5969000"/>
            <a:ext cx="0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4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4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4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4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4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4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4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4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4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4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4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94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4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4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94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94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94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94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94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94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94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94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94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94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94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94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  <p:bldP spid="94237" grpId="0" animBg="1"/>
      <p:bldP spid="94238" grpId="0" animBg="1"/>
      <p:bldP spid="94257" grpId="0" animBg="1"/>
      <p:bldP spid="94258" grpId="0" animBg="1"/>
      <p:bldP spid="94259" grpId="0" animBg="1"/>
      <p:bldP spid="94260" grpId="0" animBg="1"/>
      <p:bldP spid="94261" grpId="0" animBg="1"/>
      <p:bldP spid="94262" grpId="0" animBg="1"/>
      <p:bldP spid="94263" grpId="0" animBg="1"/>
      <p:bldP spid="94264" grpId="0" animBg="1"/>
      <p:bldP spid="942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smtClean="0">
                <a:solidFill>
                  <a:srgbClr val="66FF66"/>
                </a:solidFill>
              </a:rPr>
              <a:t>Классификация творческих проектов</a:t>
            </a:r>
            <a:br>
              <a:rPr lang="ru-RU" sz="4000" smtClean="0">
                <a:solidFill>
                  <a:srgbClr val="66FF66"/>
                </a:solidFill>
              </a:rPr>
            </a:br>
            <a:r>
              <a:rPr lang="ru-RU" sz="4000" smtClean="0">
                <a:solidFill>
                  <a:srgbClr val="66FF66"/>
                </a:solidFill>
              </a:rPr>
              <a:t>(</a:t>
            </a:r>
            <a:r>
              <a:rPr lang="ru-RU" sz="2800" smtClean="0">
                <a:solidFill>
                  <a:srgbClr val="66FF66"/>
                </a:solidFill>
              </a:rPr>
              <a:t>по методической направленности)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b="1" smtClean="0"/>
          </a:p>
        </p:txBody>
      </p:sp>
      <p:graphicFrame>
        <p:nvGraphicFramePr>
          <p:cNvPr id="95307" name="Group 75"/>
          <p:cNvGraphicFramePr>
            <a:graphicFrameLocks noGrp="1"/>
          </p:cNvGraphicFramePr>
          <p:nvPr/>
        </p:nvGraphicFramePr>
        <p:xfrm>
          <a:off x="395288" y="1989138"/>
          <a:ext cx="8497887" cy="4757798"/>
        </p:xfrm>
        <a:graphic>
          <a:graphicData uri="http://schemas.openxmlformats.org/drawingml/2006/table">
            <a:tbl>
              <a:tblPr/>
              <a:tblGrid>
                <a:gridCol w="8497887"/>
              </a:tblGrid>
              <a:tr h="7190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Arial Black" pitchFamily="34" charset="0"/>
                        </a:rPr>
                        <a:t>По цели проектной деятельности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 Black" pitchFamily="34" charset="0"/>
                        </a:rPr>
                        <a:t>Гностические. Изыскательные. Преобразующие.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69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Arial Black" pitchFamily="34" charset="0"/>
                        </a:rPr>
                        <a:t>По продолжительности выполнения.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 Black" pitchFamily="34" charset="0"/>
                        </a:rPr>
                        <a:t>Долгосрочные ( 20-60 часов)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 Black" pitchFamily="34" charset="0"/>
                        </a:rPr>
                        <a:t>Среднесрочные (8-!0 часов)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 Black" pitchFamily="34" charset="0"/>
                        </a:rPr>
                        <a:t>Кратковременные (2- 4 часа)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5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Arial Black" pitchFamily="34" charset="0"/>
                        </a:rPr>
                        <a:t>По организации проектной деятельности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 Black" pitchFamily="34" charset="0"/>
                        </a:rPr>
                        <a:t>Индивидуальные. Звеньевые. Групповые. Школьные. Межшкольные.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Arial Black" pitchFamily="34" charset="0"/>
                        </a:rPr>
                        <a:t> 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30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Arial Black" pitchFamily="34" charset="0"/>
                        </a:rPr>
                        <a:t>По структуре содержания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 Black" pitchFamily="34" charset="0"/>
                        </a:rPr>
                        <a:t>Мономодульные (охватывает один модуль программы)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 Black" pitchFamily="34" charset="0"/>
                        </a:rPr>
                        <a:t>Полимодульные (соединяет несколько блоков или модулей)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 Black" pitchFamily="34" charset="0"/>
                        </a:rPr>
                        <a:t>Интегрированные (межпридметные)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35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Arial Black" pitchFamily="34" charset="0"/>
                        </a:rPr>
                        <a:t>По уровню творчества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Arial Black" pitchFamily="34" charset="0"/>
                        </a:rPr>
                        <a:t>Репродуктивные. Творческие задания. Творческий проект.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  <p:bldP spid="9523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Line 2"/>
          <p:cNvSpPr>
            <a:spLocks noChangeShapeType="1"/>
          </p:cNvSpPr>
          <p:nvPr/>
        </p:nvSpPr>
        <p:spPr bwMode="auto">
          <a:xfrm>
            <a:off x="2724150" y="3724275"/>
            <a:ext cx="334963" cy="280988"/>
          </a:xfrm>
          <a:prstGeom prst="line">
            <a:avLst/>
          </a:prstGeom>
          <a:noFill/>
          <a:ln w="31750">
            <a:solidFill>
              <a:srgbClr val="66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smtClean="0">
                <a:solidFill>
                  <a:srgbClr val="00FF00"/>
                </a:solidFill>
                <a:latin typeface="Arial" charset="0"/>
              </a:rPr>
              <a:t>I</a:t>
            </a:r>
            <a:r>
              <a:rPr lang="ru-RU" b="1" smtClean="0">
                <a:solidFill>
                  <a:srgbClr val="00FF00"/>
                </a:solidFill>
                <a:latin typeface="Arial" charset="0"/>
              </a:rPr>
              <a:t>. Исследовательский (подготовительный) этап</a:t>
            </a: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395288" y="5661025"/>
            <a:ext cx="3889375" cy="93662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 i="1"/>
              <a:t>Экологическое и </a:t>
            </a:r>
          </a:p>
          <a:p>
            <a:pPr algn="ctr"/>
            <a:r>
              <a:rPr lang="ru-RU" sz="2400" b="1" i="1"/>
              <a:t>экономическое обоснование</a:t>
            </a:r>
          </a:p>
        </p:txBody>
      </p:sp>
      <p:sp>
        <p:nvSpPr>
          <p:cNvPr id="97285" name="Line 5"/>
          <p:cNvSpPr>
            <a:spLocks noChangeShapeType="1"/>
          </p:cNvSpPr>
          <p:nvPr/>
        </p:nvSpPr>
        <p:spPr bwMode="auto">
          <a:xfrm flipH="1">
            <a:off x="2730500" y="4502150"/>
            <a:ext cx="322263" cy="323850"/>
          </a:xfrm>
          <a:prstGeom prst="line">
            <a:avLst/>
          </a:prstGeom>
          <a:noFill/>
          <a:ln w="31750">
            <a:solidFill>
              <a:srgbClr val="66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286" name="Line 6"/>
          <p:cNvSpPr>
            <a:spLocks noChangeShapeType="1"/>
          </p:cNvSpPr>
          <p:nvPr/>
        </p:nvSpPr>
        <p:spPr bwMode="auto">
          <a:xfrm flipH="1">
            <a:off x="3429000" y="4724400"/>
            <a:ext cx="566738" cy="920750"/>
          </a:xfrm>
          <a:prstGeom prst="line">
            <a:avLst/>
          </a:prstGeom>
          <a:noFill/>
          <a:ln w="31750">
            <a:solidFill>
              <a:srgbClr val="66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287" name="Line 7"/>
          <p:cNvSpPr>
            <a:spLocks noChangeShapeType="1"/>
          </p:cNvSpPr>
          <p:nvPr/>
        </p:nvSpPr>
        <p:spPr bwMode="auto">
          <a:xfrm>
            <a:off x="5076825" y="4724400"/>
            <a:ext cx="428625" cy="933450"/>
          </a:xfrm>
          <a:prstGeom prst="line">
            <a:avLst/>
          </a:prstGeom>
          <a:noFill/>
          <a:ln w="31750">
            <a:solidFill>
              <a:srgbClr val="66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288" name="Line 8"/>
          <p:cNvSpPr>
            <a:spLocks noChangeShapeType="1"/>
          </p:cNvSpPr>
          <p:nvPr/>
        </p:nvSpPr>
        <p:spPr bwMode="auto">
          <a:xfrm>
            <a:off x="6011863" y="4508500"/>
            <a:ext cx="280987" cy="292100"/>
          </a:xfrm>
          <a:prstGeom prst="line">
            <a:avLst/>
          </a:prstGeom>
          <a:noFill/>
          <a:ln w="31750">
            <a:solidFill>
              <a:srgbClr val="66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289" name="Line 9"/>
          <p:cNvSpPr>
            <a:spLocks noChangeShapeType="1"/>
          </p:cNvSpPr>
          <p:nvPr/>
        </p:nvSpPr>
        <p:spPr bwMode="auto">
          <a:xfrm flipV="1">
            <a:off x="6011863" y="3790950"/>
            <a:ext cx="287337" cy="214313"/>
          </a:xfrm>
          <a:prstGeom prst="line">
            <a:avLst/>
          </a:prstGeom>
          <a:noFill/>
          <a:ln w="31750">
            <a:solidFill>
              <a:srgbClr val="66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290" name="Line 10"/>
          <p:cNvSpPr>
            <a:spLocks noChangeShapeType="1"/>
          </p:cNvSpPr>
          <p:nvPr/>
        </p:nvSpPr>
        <p:spPr bwMode="auto">
          <a:xfrm flipV="1">
            <a:off x="5076825" y="2927350"/>
            <a:ext cx="428625" cy="862013"/>
          </a:xfrm>
          <a:prstGeom prst="line">
            <a:avLst/>
          </a:prstGeom>
          <a:noFill/>
          <a:ln w="31750">
            <a:solidFill>
              <a:srgbClr val="66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291" name="Line 11"/>
          <p:cNvSpPr>
            <a:spLocks noChangeShapeType="1"/>
          </p:cNvSpPr>
          <p:nvPr/>
        </p:nvSpPr>
        <p:spPr bwMode="auto">
          <a:xfrm flipH="1" flipV="1">
            <a:off x="3549650" y="2914650"/>
            <a:ext cx="446088" cy="874713"/>
          </a:xfrm>
          <a:prstGeom prst="line">
            <a:avLst/>
          </a:prstGeom>
          <a:noFill/>
          <a:ln w="31750">
            <a:solidFill>
              <a:srgbClr val="66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292" name="Rectangle 12"/>
          <p:cNvSpPr>
            <a:spLocks noChangeArrowheads="1"/>
          </p:cNvSpPr>
          <p:nvPr/>
        </p:nvSpPr>
        <p:spPr bwMode="auto">
          <a:xfrm>
            <a:off x="3059113" y="3789363"/>
            <a:ext cx="2951162" cy="936625"/>
          </a:xfrm>
          <a:prstGeom prst="rect">
            <a:avLst/>
          </a:prstGeom>
          <a:noFill/>
          <a:ln w="31750">
            <a:solidFill>
              <a:srgbClr val="66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 i="1">
                <a:solidFill>
                  <a:srgbClr val="66FF66"/>
                </a:solidFill>
              </a:rPr>
              <a:t>Творческий</a:t>
            </a:r>
          </a:p>
          <a:p>
            <a:pPr algn="ctr"/>
            <a:r>
              <a:rPr lang="ru-RU" sz="2400" b="1" i="1">
                <a:solidFill>
                  <a:srgbClr val="66FF66"/>
                </a:solidFill>
              </a:rPr>
              <a:t>проект</a:t>
            </a:r>
          </a:p>
        </p:txBody>
      </p:sp>
      <p:sp>
        <p:nvSpPr>
          <p:cNvPr id="97293" name="Rectangle 13"/>
          <p:cNvSpPr>
            <a:spLocks noChangeArrowheads="1"/>
          </p:cNvSpPr>
          <p:nvPr/>
        </p:nvSpPr>
        <p:spPr bwMode="auto">
          <a:xfrm>
            <a:off x="4643438" y="5661025"/>
            <a:ext cx="4030662" cy="93662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 i="1"/>
              <a:t>Организация рабочего места</a:t>
            </a:r>
          </a:p>
          <a:p>
            <a:pPr algn="ctr"/>
            <a:r>
              <a:rPr lang="ru-RU" sz="2400" b="1" i="1"/>
              <a:t>и изготовление изделия</a:t>
            </a:r>
          </a:p>
        </p:txBody>
      </p:sp>
      <p:sp>
        <p:nvSpPr>
          <p:cNvPr id="97294" name="Rectangle 14"/>
          <p:cNvSpPr>
            <a:spLocks noChangeArrowheads="1"/>
          </p:cNvSpPr>
          <p:nvPr/>
        </p:nvSpPr>
        <p:spPr bwMode="auto">
          <a:xfrm>
            <a:off x="395288" y="4437063"/>
            <a:ext cx="2339975" cy="93662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 i="1"/>
              <a:t>Дизайн –</a:t>
            </a:r>
          </a:p>
          <a:p>
            <a:pPr algn="ctr"/>
            <a:r>
              <a:rPr lang="ru-RU" sz="2400" b="1" i="1"/>
              <a:t>анализ</a:t>
            </a:r>
          </a:p>
        </p:txBody>
      </p:sp>
      <p:sp>
        <p:nvSpPr>
          <p:cNvPr id="97295" name="Rectangle 15"/>
          <p:cNvSpPr>
            <a:spLocks noChangeArrowheads="1"/>
          </p:cNvSpPr>
          <p:nvPr/>
        </p:nvSpPr>
        <p:spPr bwMode="auto">
          <a:xfrm>
            <a:off x="395288" y="3213100"/>
            <a:ext cx="2339975" cy="93662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 i="1"/>
              <a:t>Выбор</a:t>
            </a:r>
          </a:p>
          <a:p>
            <a:pPr algn="ctr"/>
            <a:r>
              <a:rPr lang="ru-RU" sz="2400" b="1" i="1"/>
              <a:t>материалов</a:t>
            </a:r>
          </a:p>
        </p:txBody>
      </p:sp>
      <p:sp>
        <p:nvSpPr>
          <p:cNvPr id="97296" name="Rectangle 16"/>
          <p:cNvSpPr>
            <a:spLocks noChangeArrowheads="1"/>
          </p:cNvSpPr>
          <p:nvPr/>
        </p:nvSpPr>
        <p:spPr bwMode="auto">
          <a:xfrm>
            <a:off x="395288" y="1989138"/>
            <a:ext cx="3886200" cy="93662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 i="1"/>
              <a:t>Выбор модели и </a:t>
            </a:r>
          </a:p>
          <a:p>
            <a:pPr algn="ctr"/>
            <a:r>
              <a:rPr lang="ru-RU" sz="2400" b="1" i="1"/>
              <a:t>конструкции изделия</a:t>
            </a:r>
          </a:p>
        </p:txBody>
      </p:sp>
      <p:sp>
        <p:nvSpPr>
          <p:cNvPr id="97297" name="Rectangle 17"/>
          <p:cNvSpPr>
            <a:spLocks noChangeArrowheads="1"/>
          </p:cNvSpPr>
          <p:nvPr/>
        </p:nvSpPr>
        <p:spPr bwMode="auto">
          <a:xfrm>
            <a:off x="4759325" y="1989138"/>
            <a:ext cx="3886200" cy="93662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 i="1"/>
              <a:t>Разработка</a:t>
            </a:r>
          </a:p>
          <a:p>
            <a:pPr algn="ctr"/>
            <a:r>
              <a:rPr lang="ru-RU" sz="2400" b="1" i="1"/>
              <a:t>технологии изготовления</a:t>
            </a:r>
          </a:p>
        </p:txBody>
      </p:sp>
      <p:sp>
        <p:nvSpPr>
          <p:cNvPr id="97298" name="Rectangle 18"/>
          <p:cNvSpPr>
            <a:spLocks noChangeArrowheads="1"/>
          </p:cNvSpPr>
          <p:nvPr/>
        </p:nvSpPr>
        <p:spPr bwMode="auto">
          <a:xfrm>
            <a:off x="6300788" y="3213100"/>
            <a:ext cx="2339975" cy="93662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 i="1"/>
              <a:t>Оформление</a:t>
            </a:r>
          </a:p>
          <a:p>
            <a:pPr algn="ctr"/>
            <a:r>
              <a:rPr lang="ru-RU" sz="2400" b="1" i="1"/>
              <a:t>проекта</a:t>
            </a:r>
          </a:p>
        </p:txBody>
      </p:sp>
      <p:sp>
        <p:nvSpPr>
          <p:cNvPr id="97299" name="Rectangle 19"/>
          <p:cNvSpPr>
            <a:spLocks noChangeArrowheads="1"/>
          </p:cNvSpPr>
          <p:nvPr/>
        </p:nvSpPr>
        <p:spPr bwMode="auto">
          <a:xfrm>
            <a:off x="6300788" y="4437063"/>
            <a:ext cx="2339975" cy="93662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 i="1"/>
              <a:t>Защита</a:t>
            </a:r>
          </a:p>
          <a:p>
            <a:pPr algn="ctr"/>
            <a:r>
              <a:rPr lang="ru-RU" sz="2400" b="1" i="1"/>
              <a:t>проекта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97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97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97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97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97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97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97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97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97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97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97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97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97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97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 animBg="1"/>
      <p:bldP spid="97284" grpId="0" animBg="1"/>
      <p:bldP spid="97285" grpId="0" animBg="1"/>
      <p:bldP spid="97286" grpId="0" animBg="1"/>
      <p:bldP spid="97287" grpId="0" animBg="1"/>
      <p:bldP spid="97288" grpId="0" animBg="1"/>
      <p:bldP spid="97289" grpId="0" animBg="1"/>
      <p:bldP spid="97290" grpId="0" animBg="1"/>
      <p:bldP spid="97291" grpId="0" animBg="1"/>
      <p:bldP spid="97292" grpId="0" animBg="1"/>
      <p:bldP spid="97293" grpId="0" animBg="1"/>
      <p:bldP spid="97294" grpId="0" animBg="1"/>
      <p:bldP spid="97295" grpId="0" animBg="1"/>
      <p:bldP spid="97296" grpId="0" animBg="1"/>
      <p:bldP spid="97297" grpId="0" animBg="1"/>
      <p:bldP spid="97298" grpId="0" animBg="1"/>
      <p:bldP spid="972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02550" cy="1268413"/>
          </a:xfrm>
        </p:spPr>
        <p:txBody>
          <a:bodyPr/>
          <a:lstStyle/>
          <a:p>
            <a:pPr algn="ctr" eaLnBrk="1" hangingPunct="1"/>
            <a:r>
              <a:rPr lang="ru-RU" sz="4000" b="1" smtClean="0">
                <a:solidFill>
                  <a:srgbClr val="00FF00"/>
                </a:solidFill>
                <a:latin typeface="Arial" charset="0"/>
              </a:rPr>
              <a:t>«Звёздочка обдумывания»</a:t>
            </a:r>
            <a:br>
              <a:rPr lang="ru-RU" sz="4000" b="1" smtClean="0">
                <a:solidFill>
                  <a:srgbClr val="00FF00"/>
                </a:solidFill>
                <a:latin typeface="Arial" charset="0"/>
              </a:rPr>
            </a:br>
            <a:r>
              <a:rPr lang="ru-RU" sz="4000" b="1" smtClean="0">
                <a:solidFill>
                  <a:srgbClr val="00FF00"/>
                </a:solidFill>
                <a:latin typeface="Arial" charset="0"/>
              </a:rPr>
              <a:t>по М. Б. Павловой</a:t>
            </a:r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3348038" y="3716338"/>
            <a:ext cx="2160587" cy="1008062"/>
          </a:xfrm>
          <a:prstGeom prst="rect">
            <a:avLst/>
          </a:prstGeom>
          <a:noFill/>
          <a:ln w="31750">
            <a:solidFill>
              <a:srgbClr val="66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 i="1">
                <a:solidFill>
                  <a:srgbClr val="66FF66"/>
                </a:solidFill>
              </a:rPr>
              <a:t>Проблема</a:t>
            </a:r>
          </a:p>
        </p:txBody>
      </p:sp>
      <p:sp>
        <p:nvSpPr>
          <p:cNvPr id="98308" name="Line 4"/>
          <p:cNvSpPr>
            <a:spLocks noChangeShapeType="1"/>
          </p:cNvSpPr>
          <p:nvPr/>
        </p:nvSpPr>
        <p:spPr bwMode="auto">
          <a:xfrm>
            <a:off x="4356100" y="4724400"/>
            <a:ext cx="0" cy="720725"/>
          </a:xfrm>
          <a:prstGeom prst="line">
            <a:avLst/>
          </a:prstGeom>
          <a:noFill/>
          <a:ln w="31750">
            <a:solidFill>
              <a:srgbClr val="66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8309" name="Line 5"/>
          <p:cNvSpPr>
            <a:spLocks noChangeShapeType="1"/>
          </p:cNvSpPr>
          <p:nvPr/>
        </p:nvSpPr>
        <p:spPr bwMode="auto">
          <a:xfrm flipH="1">
            <a:off x="2916238" y="4365625"/>
            <a:ext cx="431800" cy="503238"/>
          </a:xfrm>
          <a:prstGeom prst="line">
            <a:avLst/>
          </a:prstGeom>
          <a:noFill/>
          <a:ln w="31750">
            <a:solidFill>
              <a:srgbClr val="66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8310" name="Line 6"/>
          <p:cNvSpPr>
            <a:spLocks noChangeShapeType="1"/>
          </p:cNvSpPr>
          <p:nvPr/>
        </p:nvSpPr>
        <p:spPr bwMode="auto">
          <a:xfrm>
            <a:off x="2916238" y="3429000"/>
            <a:ext cx="431800" cy="647700"/>
          </a:xfrm>
          <a:prstGeom prst="line">
            <a:avLst/>
          </a:prstGeom>
          <a:noFill/>
          <a:ln w="31750">
            <a:solidFill>
              <a:srgbClr val="66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8311" name="Line 7"/>
          <p:cNvSpPr>
            <a:spLocks noChangeShapeType="1"/>
          </p:cNvSpPr>
          <p:nvPr/>
        </p:nvSpPr>
        <p:spPr bwMode="auto">
          <a:xfrm>
            <a:off x="3276600" y="2636838"/>
            <a:ext cx="647700" cy="1079500"/>
          </a:xfrm>
          <a:prstGeom prst="line">
            <a:avLst/>
          </a:prstGeom>
          <a:noFill/>
          <a:ln w="31750">
            <a:solidFill>
              <a:srgbClr val="66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8312" name="Line 8"/>
          <p:cNvSpPr>
            <a:spLocks noChangeShapeType="1"/>
          </p:cNvSpPr>
          <p:nvPr/>
        </p:nvSpPr>
        <p:spPr bwMode="auto">
          <a:xfrm flipH="1">
            <a:off x="4932363" y="2636838"/>
            <a:ext cx="647700" cy="1079500"/>
          </a:xfrm>
          <a:prstGeom prst="line">
            <a:avLst/>
          </a:prstGeom>
          <a:noFill/>
          <a:ln w="31750">
            <a:solidFill>
              <a:srgbClr val="66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8313" name="Line 9"/>
          <p:cNvSpPr>
            <a:spLocks noChangeShapeType="1"/>
          </p:cNvSpPr>
          <p:nvPr/>
        </p:nvSpPr>
        <p:spPr bwMode="auto">
          <a:xfrm flipH="1">
            <a:off x="5508625" y="3284538"/>
            <a:ext cx="431800" cy="792162"/>
          </a:xfrm>
          <a:prstGeom prst="line">
            <a:avLst/>
          </a:prstGeom>
          <a:noFill/>
          <a:ln w="31750">
            <a:solidFill>
              <a:srgbClr val="66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8314" name="Line 10"/>
          <p:cNvSpPr>
            <a:spLocks noChangeShapeType="1"/>
          </p:cNvSpPr>
          <p:nvPr/>
        </p:nvSpPr>
        <p:spPr bwMode="auto">
          <a:xfrm>
            <a:off x="5508625" y="4365625"/>
            <a:ext cx="431800" cy="431800"/>
          </a:xfrm>
          <a:prstGeom prst="line">
            <a:avLst/>
          </a:prstGeom>
          <a:noFill/>
          <a:ln w="31750">
            <a:solidFill>
              <a:srgbClr val="66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8315" name="Rectangle 11"/>
          <p:cNvSpPr>
            <a:spLocks noChangeArrowheads="1"/>
          </p:cNvSpPr>
          <p:nvPr/>
        </p:nvSpPr>
        <p:spPr bwMode="auto">
          <a:xfrm>
            <a:off x="2771775" y="5445125"/>
            <a:ext cx="3384550" cy="10080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ru-RU" sz="2400" b="1" i="1"/>
              <a:t>Экологические</a:t>
            </a:r>
          </a:p>
          <a:p>
            <a:pPr algn="ctr">
              <a:lnSpc>
                <a:spcPct val="80000"/>
              </a:lnSpc>
            </a:pPr>
            <a:r>
              <a:rPr lang="ru-RU" sz="2400" b="1" i="1"/>
              <a:t>ограничения</a:t>
            </a:r>
          </a:p>
          <a:p>
            <a:pPr algn="ctr">
              <a:lnSpc>
                <a:spcPct val="80000"/>
              </a:lnSpc>
            </a:pPr>
            <a:r>
              <a:rPr lang="ru-RU" sz="2400" b="1" i="1"/>
              <a:t>и достоинства</a:t>
            </a:r>
          </a:p>
        </p:txBody>
      </p:sp>
      <p:sp>
        <p:nvSpPr>
          <p:cNvPr id="98316" name="Rectangle 12"/>
          <p:cNvSpPr>
            <a:spLocks noChangeArrowheads="1"/>
          </p:cNvSpPr>
          <p:nvPr/>
        </p:nvSpPr>
        <p:spPr bwMode="auto">
          <a:xfrm>
            <a:off x="5940425" y="4292600"/>
            <a:ext cx="2447925" cy="10080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 i="1"/>
              <a:t>Инструменты,</a:t>
            </a:r>
          </a:p>
          <a:p>
            <a:pPr algn="ctr"/>
            <a:r>
              <a:rPr lang="ru-RU" sz="2400" b="1" i="1"/>
              <a:t>приспособления</a:t>
            </a:r>
          </a:p>
        </p:txBody>
      </p:sp>
      <p:sp>
        <p:nvSpPr>
          <p:cNvPr id="98317" name="Rectangle 13"/>
          <p:cNvSpPr>
            <a:spLocks noChangeArrowheads="1"/>
          </p:cNvSpPr>
          <p:nvPr/>
        </p:nvSpPr>
        <p:spPr bwMode="auto">
          <a:xfrm>
            <a:off x="5940425" y="2852738"/>
            <a:ext cx="2447925" cy="1008062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 i="1"/>
              <a:t>Стиль, цветовое</a:t>
            </a:r>
          </a:p>
          <a:p>
            <a:pPr algn="ctr"/>
            <a:r>
              <a:rPr lang="ru-RU" sz="2400" b="1" i="1"/>
              <a:t>решение</a:t>
            </a:r>
          </a:p>
        </p:txBody>
      </p:sp>
      <p:sp>
        <p:nvSpPr>
          <p:cNvPr id="98318" name="Rectangle 14"/>
          <p:cNvSpPr>
            <a:spLocks noChangeArrowheads="1"/>
          </p:cNvSpPr>
          <p:nvPr/>
        </p:nvSpPr>
        <p:spPr bwMode="auto">
          <a:xfrm>
            <a:off x="4859338" y="1628775"/>
            <a:ext cx="2447925" cy="10080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 i="1"/>
              <a:t>Материалы</a:t>
            </a:r>
          </a:p>
        </p:txBody>
      </p:sp>
      <p:sp>
        <p:nvSpPr>
          <p:cNvPr id="98319" name="Rectangle 15"/>
          <p:cNvSpPr>
            <a:spLocks noChangeArrowheads="1"/>
          </p:cNvSpPr>
          <p:nvPr/>
        </p:nvSpPr>
        <p:spPr bwMode="auto">
          <a:xfrm>
            <a:off x="1476375" y="1628775"/>
            <a:ext cx="2447925" cy="10080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 i="1"/>
              <a:t>Себестоимость</a:t>
            </a:r>
          </a:p>
        </p:txBody>
      </p:sp>
      <p:sp>
        <p:nvSpPr>
          <p:cNvPr id="98320" name="Rectangle 16"/>
          <p:cNvSpPr>
            <a:spLocks noChangeArrowheads="1"/>
          </p:cNvSpPr>
          <p:nvPr/>
        </p:nvSpPr>
        <p:spPr bwMode="auto">
          <a:xfrm>
            <a:off x="468313" y="2924175"/>
            <a:ext cx="2447925" cy="10080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 i="1"/>
              <a:t>Размеры, форма</a:t>
            </a:r>
          </a:p>
          <a:p>
            <a:pPr algn="ctr"/>
            <a:r>
              <a:rPr lang="ru-RU" sz="2400" b="1" i="1"/>
              <a:t>изделия</a:t>
            </a:r>
          </a:p>
        </p:txBody>
      </p:sp>
      <p:sp>
        <p:nvSpPr>
          <p:cNvPr id="98321" name="Rectangle 17"/>
          <p:cNvSpPr>
            <a:spLocks noChangeArrowheads="1"/>
          </p:cNvSpPr>
          <p:nvPr/>
        </p:nvSpPr>
        <p:spPr bwMode="auto">
          <a:xfrm>
            <a:off x="468313" y="4292600"/>
            <a:ext cx="2447925" cy="1008063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 i="1"/>
              <a:t>Безопасность</a:t>
            </a:r>
          </a:p>
          <a:p>
            <a:pPr algn="ctr"/>
            <a:r>
              <a:rPr lang="ru-RU" sz="2400" b="1" i="1"/>
              <a:t>труда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830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830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98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8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98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98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98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98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98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98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98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98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98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/>
      <p:bldP spid="98307" grpId="0" build="allAtOnce" animBg="1"/>
      <p:bldP spid="98308" grpId="0" animBg="1"/>
      <p:bldP spid="98309" grpId="0" animBg="1"/>
      <p:bldP spid="98310" grpId="0" animBg="1"/>
      <p:bldP spid="98311" grpId="0" animBg="1"/>
      <p:bldP spid="98312" grpId="0" animBg="1"/>
      <p:bldP spid="98313" grpId="0" animBg="1"/>
      <p:bldP spid="98314" grpId="0" animBg="1"/>
      <p:bldP spid="98315" grpId="0" animBg="1"/>
      <p:bldP spid="98316" grpId="0" animBg="1"/>
      <p:bldP spid="98317" grpId="0" animBg="1"/>
      <p:bldP spid="98318" grpId="0" animBg="1"/>
      <p:bldP spid="98319" grpId="0" animBg="1"/>
      <p:bldP spid="98320" grpId="0" animBg="1"/>
      <p:bldP spid="983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85090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66FF66"/>
                </a:solidFill>
              </a:rPr>
              <a:t>Морфологическая матрица</a:t>
            </a:r>
          </a:p>
        </p:txBody>
      </p:sp>
      <p:graphicFrame>
        <p:nvGraphicFramePr>
          <p:cNvPr id="100412" name="Group 60"/>
          <p:cNvGraphicFramePr>
            <a:graphicFrameLocks noGrp="1"/>
          </p:cNvGraphicFramePr>
          <p:nvPr/>
        </p:nvGraphicFramePr>
        <p:xfrm>
          <a:off x="468313" y="1412875"/>
          <a:ext cx="7920037" cy="4673600"/>
        </p:xfrm>
        <a:graphic>
          <a:graphicData uri="http://schemas.openxmlformats.org/drawingml/2006/table">
            <a:tbl>
              <a:tblPr/>
              <a:tblGrid>
                <a:gridCol w="3417887"/>
                <a:gridCol w="4502150"/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Arial Black" pitchFamily="34" charset="0"/>
                        </a:rPr>
                        <a:t>Признаки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66"/>
                          </a:solidFill>
                          <a:effectLst/>
                          <a:latin typeface="Arial Black" pitchFamily="34" charset="0"/>
                        </a:rPr>
                        <a:t>Альтернативные варианты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1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Материалы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Конструкция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9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Способы оформления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3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Цветовое решение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алют">
  <a:themeElements>
    <a:clrScheme name="Салют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Салют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961</TotalTime>
  <Words>1384</Words>
  <Application>Microsoft Office PowerPoint</Application>
  <PresentationFormat>Экран (4:3)</PresentationFormat>
  <Paragraphs>571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2" baseType="lpstr">
      <vt:lpstr>Times New Roman</vt:lpstr>
      <vt:lpstr>Arial</vt:lpstr>
      <vt:lpstr>Arial Black</vt:lpstr>
      <vt:lpstr>Calibri</vt:lpstr>
      <vt:lpstr>Wingdings</vt:lpstr>
      <vt:lpstr>Салют</vt:lpstr>
      <vt:lpstr>Проектная деятельность в начальной школе</vt:lpstr>
      <vt:lpstr>Этапы и результаты процесса творчества учащихся</vt:lpstr>
      <vt:lpstr>Традиционные методы</vt:lpstr>
      <vt:lpstr>Нетрадиционные методы</vt:lpstr>
      <vt:lpstr>Этапы выполнения проекта</vt:lpstr>
      <vt:lpstr>Классификация творческих проектов (по методической направленности)</vt:lpstr>
      <vt:lpstr>I. Исследовательский (подготовительный) этап</vt:lpstr>
      <vt:lpstr>«Звёздочка обдумывания» по М. Б. Павловой</vt:lpstr>
      <vt:lpstr>Морфологическая матрица</vt:lpstr>
      <vt:lpstr>II. Технологический этап</vt:lpstr>
      <vt:lpstr>III. Заключительный этап</vt:lpstr>
      <vt:lpstr>Оценочный лист проекта Учащийся ______________ Тема проекта __________________</vt:lpstr>
      <vt:lpstr>Дневник выполнения творческого проекта</vt:lpstr>
      <vt:lpstr>Это нужно знать</vt:lpstr>
      <vt:lpstr>Презентация PowerPoint</vt:lpstr>
      <vt:lpstr>Презентация PowerPoint</vt:lpstr>
      <vt:lpstr>Презентация PowerPoint</vt:lpstr>
      <vt:lpstr>Соотношение этапов проектной деятельности и применяемых методов обучения</vt:lpstr>
      <vt:lpstr>Соотношение этапов проектной деятельности и применяемых методов обучения</vt:lpstr>
      <vt:lpstr>Творческий проект «Подарочное панно  «Прилёт птиц». 3 класс» (коллективный творческий проект) Тематический план</vt:lpstr>
      <vt:lpstr>Птицы в технике оригами</vt:lpstr>
      <vt:lpstr>Технологическая карта детали « Лебедь »</vt:lpstr>
      <vt:lpstr>Технологическая карта детали «Скворечник»</vt:lpstr>
      <vt:lpstr>Технологическая карта детали «Листья»</vt:lpstr>
      <vt:lpstr>Технологическая карта сборки панно</vt:lpstr>
      <vt:lpstr>Детское творчество   в   начальной школе</vt:lpstr>
      <vt:lpstr>Коллекция идей</vt:lpstr>
      <vt:lpstr>Коллекция идей</vt:lpstr>
      <vt:lpstr>Коллекция идей</vt:lpstr>
      <vt:lpstr>Коллекция идей</vt:lpstr>
      <vt:lpstr>Коллекция идей</vt:lpstr>
      <vt:lpstr>Коллекция идей</vt:lpstr>
      <vt:lpstr>Коллекция идей</vt:lpstr>
      <vt:lpstr>Коллекция идей</vt:lpstr>
      <vt:lpstr>Коллекция идей</vt:lpstr>
      <vt:lpstr>Девиз этой деятельности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Цели проектной  деятельности</dc:title>
  <dc:creator>Alex</dc:creator>
  <cp:lastModifiedBy>Admin</cp:lastModifiedBy>
  <cp:revision>20</cp:revision>
  <dcterms:created xsi:type="dcterms:W3CDTF">2006-12-25T10:58:50Z</dcterms:created>
  <dcterms:modified xsi:type="dcterms:W3CDTF">2012-01-09T22:05:23Z</dcterms:modified>
</cp:coreProperties>
</file>