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1" r:id="rId4"/>
    <p:sldId id="263" r:id="rId5"/>
    <p:sldId id="264" r:id="rId6"/>
    <p:sldId id="257" r:id="rId7"/>
    <p:sldId id="258" r:id="rId8"/>
    <p:sldId id="259" r:id="rId9"/>
    <p:sldId id="260" r:id="rId10"/>
    <p:sldId id="270" r:id="rId11"/>
    <p:sldId id="265" r:id="rId12"/>
    <p:sldId id="266" r:id="rId13"/>
    <p:sldId id="267" r:id="rId14"/>
    <p:sldId id="268" r:id="rId15"/>
    <p:sldId id="269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8" descr="0_74d99_69ec8fea_XXL.jp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0" y="1412875"/>
            <a:ext cx="9144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Рисунок 9" descr="0_74d99_69ec8fea_XXL.jp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0" y="-387350"/>
            <a:ext cx="9144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Рисунок 7" descr="0_74d99_69ec8fea_XXL.jp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0" y="3213100"/>
            <a:ext cx="9144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Рисунок 6" descr="0_74d99_69ec8fea_XXL.jp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0" y="5029200"/>
            <a:ext cx="9144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9A95146-159A-4628-91E0-87D7C896547C}" type="datetimeFigureOut">
              <a:rPr lang="ru-RU"/>
              <a:pPr>
                <a:defRPr/>
              </a:pPr>
              <a:t>11.06.2014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142AD12-F71E-4857-A08C-7337CFB85F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 eaLnBrk="1" hangingPunct="1"/>
            <a:r>
              <a:rPr lang="ru-RU" sz="2400" smtClean="0">
                <a:solidFill>
                  <a:srgbClr val="898989"/>
                </a:solidFill>
                <a:latin typeface="Arial" charset="0"/>
              </a:rPr>
              <a:t>Учитель ГБОУ СОШ 422</a:t>
            </a:r>
          </a:p>
          <a:p>
            <a:pPr algn="r" eaLnBrk="1" hangingPunct="1"/>
            <a:r>
              <a:rPr lang="ru-RU" sz="2400" smtClean="0">
                <a:solidFill>
                  <a:srgbClr val="898989"/>
                </a:solidFill>
                <a:latin typeface="Arial" charset="0"/>
              </a:rPr>
              <a:t>Зуева И.П</a:t>
            </a:r>
            <a:r>
              <a:rPr lang="ru-RU" smtClean="0">
                <a:solidFill>
                  <a:srgbClr val="898989"/>
                </a:solidFill>
                <a:latin typeface="Arial" charset="0"/>
              </a:rPr>
              <a:t>.</a:t>
            </a:r>
          </a:p>
        </p:txBody>
      </p:sp>
      <p:sp>
        <p:nvSpPr>
          <p:cNvPr id="4098" name="WordArt 4"/>
          <p:cNvSpPr>
            <a:spLocks noChangeArrowheads="1" noChangeShapeType="1" noTextEdit="1"/>
          </p:cNvSpPr>
          <p:nvPr/>
        </p:nvSpPr>
        <p:spPr bwMode="auto">
          <a:xfrm>
            <a:off x="1763713" y="1628775"/>
            <a:ext cx="6624637" cy="1171575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Путешествие  по странам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WordArt 2"/>
          <p:cNvSpPr>
            <a:spLocks noChangeArrowheads="1" noChangeShapeType="1" noTextEdit="1"/>
          </p:cNvSpPr>
          <p:nvPr/>
        </p:nvSpPr>
        <p:spPr bwMode="auto">
          <a:xfrm>
            <a:off x="2771775" y="0"/>
            <a:ext cx="4464050" cy="8366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CC99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Средняя Азия</a:t>
            </a:r>
          </a:p>
        </p:txBody>
      </p:sp>
      <p:pic>
        <p:nvPicPr>
          <p:cNvPr id="13314" name="Picture 5" descr="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9400" y="1268413"/>
            <a:ext cx="7343775" cy="4892675"/>
          </a:xfrm>
          <a:prstGeom prst="rect">
            <a:avLst/>
          </a:prstGeom>
          <a:noFill/>
          <a:ln w="9525">
            <a:solidFill>
              <a:srgbClr val="993366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WordArt 4"/>
          <p:cNvSpPr>
            <a:spLocks noChangeArrowheads="1" noChangeShapeType="1" noTextEdit="1"/>
          </p:cNvSpPr>
          <p:nvPr/>
        </p:nvSpPr>
        <p:spPr bwMode="auto">
          <a:xfrm>
            <a:off x="2771775" y="0"/>
            <a:ext cx="4464050" cy="8366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CC99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Средняя Азия</a:t>
            </a:r>
          </a:p>
        </p:txBody>
      </p:sp>
      <p:pic>
        <p:nvPicPr>
          <p:cNvPr id="14338" name="Picture 5" descr="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1268413"/>
            <a:ext cx="7273925" cy="4849812"/>
          </a:xfrm>
          <a:prstGeom prst="rect">
            <a:avLst/>
          </a:prstGeom>
          <a:noFill/>
          <a:ln w="9525">
            <a:solidFill>
              <a:srgbClr val="993366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WordArt 2"/>
          <p:cNvSpPr>
            <a:spLocks noChangeArrowheads="1" noChangeShapeType="1" noTextEdit="1"/>
          </p:cNvSpPr>
          <p:nvPr/>
        </p:nvSpPr>
        <p:spPr bwMode="auto">
          <a:xfrm>
            <a:off x="2771775" y="0"/>
            <a:ext cx="4464050" cy="8366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CC99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Средняя Азия</a:t>
            </a:r>
          </a:p>
        </p:txBody>
      </p:sp>
      <p:pic>
        <p:nvPicPr>
          <p:cNvPr id="15362" name="Picture 4" descr="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1268413"/>
            <a:ext cx="7272337" cy="4846637"/>
          </a:xfrm>
          <a:prstGeom prst="rect">
            <a:avLst/>
          </a:prstGeom>
          <a:noFill/>
          <a:ln w="9525">
            <a:solidFill>
              <a:srgbClr val="993366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WordArt 2"/>
          <p:cNvSpPr>
            <a:spLocks noChangeArrowheads="1" noChangeShapeType="1" noTextEdit="1"/>
          </p:cNvSpPr>
          <p:nvPr/>
        </p:nvSpPr>
        <p:spPr bwMode="auto">
          <a:xfrm>
            <a:off x="2771775" y="0"/>
            <a:ext cx="4464050" cy="8366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CC99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Средняя Азия</a:t>
            </a:r>
          </a:p>
        </p:txBody>
      </p:sp>
      <p:pic>
        <p:nvPicPr>
          <p:cNvPr id="16386" name="Picture 4" descr="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1196975"/>
            <a:ext cx="7272337" cy="4846638"/>
          </a:xfrm>
          <a:prstGeom prst="rect">
            <a:avLst/>
          </a:prstGeom>
          <a:noFill/>
          <a:ln w="9525">
            <a:solidFill>
              <a:srgbClr val="993366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WordArt 2"/>
          <p:cNvSpPr>
            <a:spLocks noChangeArrowheads="1" noChangeShapeType="1" noTextEdit="1"/>
          </p:cNvSpPr>
          <p:nvPr/>
        </p:nvSpPr>
        <p:spPr bwMode="auto">
          <a:xfrm>
            <a:off x="2771775" y="0"/>
            <a:ext cx="4464050" cy="8366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CC99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Средняя Азия</a:t>
            </a:r>
          </a:p>
        </p:txBody>
      </p:sp>
      <p:pic>
        <p:nvPicPr>
          <p:cNvPr id="17410" name="Picture 4" descr="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1196975"/>
            <a:ext cx="7416800" cy="4953000"/>
          </a:xfrm>
          <a:prstGeom prst="rect">
            <a:avLst/>
          </a:prstGeom>
          <a:noFill/>
          <a:ln w="9525">
            <a:solidFill>
              <a:srgbClr val="993366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WordArt 2"/>
          <p:cNvSpPr>
            <a:spLocks noChangeArrowheads="1" noChangeShapeType="1" noTextEdit="1"/>
          </p:cNvSpPr>
          <p:nvPr/>
        </p:nvSpPr>
        <p:spPr bwMode="auto">
          <a:xfrm>
            <a:off x="2771775" y="0"/>
            <a:ext cx="4464050" cy="8366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CC99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Средняя Азия</a:t>
            </a:r>
          </a:p>
        </p:txBody>
      </p:sp>
      <p:pic>
        <p:nvPicPr>
          <p:cNvPr id="18434" name="Picture 4" descr="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4938" y="1268413"/>
            <a:ext cx="7488237" cy="5000625"/>
          </a:xfrm>
          <a:prstGeom prst="rect">
            <a:avLst/>
          </a:prstGeom>
          <a:noFill/>
          <a:ln w="9525">
            <a:solidFill>
              <a:srgbClr val="993366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WordArt 2"/>
          <p:cNvSpPr>
            <a:spLocks noChangeArrowheads="1" noChangeShapeType="1" noTextEdit="1"/>
          </p:cNvSpPr>
          <p:nvPr/>
        </p:nvSpPr>
        <p:spPr bwMode="auto">
          <a:xfrm>
            <a:off x="2771775" y="0"/>
            <a:ext cx="4464050" cy="8366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CC99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Средняя Азия</a:t>
            </a:r>
          </a:p>
        </p:txBody>
      </p:sp>
      <p:pic>
        <p:nvPicPr>
          <p:cNvPr id="19458" name="Picture 4" descr="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79725" y="909638"/>
            <a:ext cx="4373563" cy="5832475"/>
          </a:xfrm>
          <a:prstGeom prst="rect">
            <a:avLst/>
          </a:prstGeom>
          <a:noFill/>
          <a:ln w="9525">
            <a:solidFill>
              <a:srgbClr val="993366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WordArt 4"/>
          <p:cNvSpPr>
            <a:spLocks noChangeArrowheads="1" noChangeShapeType="1" noTextEdit="1"/>
          </p:cNvSpPr>
          <p:nvPr/>
        </p:nvSpPr>
        <p:spPr bwMode="auto">
          <a:xfrm>
            <a:off x="2698750" y="0"/>
            <a:ext cx="4105275" cy="692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FF99CC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Древняя Греция</a:t>
            </a:r>
          </a:p>
        </p:txBody>
      </p:sp>
      <p:pic>
        <p:nvPicPr>
          <p:cNvPr id="20482" name="Picture 5" descr="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16238" y="908050"/>
            <a:ext cx="3789362" cy="5689600"/>
          </a:xfrm>
          <a:prstGeom prst="rect">
            <a:avLst/>
          </a:prstGeom>
          <a:noFill/>
          <a:ln w="9525">
            <a:solidFill>
              <a:srgbClr val="993366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WordArt 2"/>
          <p:cNvSpPr>
            <a:spLocks noChangeArrowheads="1" noChangeShapeType="1" noTextEdit="1"/>
          </p:cNvSpPr>
          <p:nvPr/>
        </p:nvSpPr>
        <p:spPr bwMode="auto">
          <a:xfrm>
            <a:off x="2698750" y="0"/>
            <a:ext cx="4105275" cy="692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FF99CC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Древняя Греция</a:t>
            </a:r>
          </a:p>
        </p:txBody>
      </p:sp>
      <p:pic>
        <p:nvPicPr>
          <p:cNvPr id="21506" name="Picture 5" descr="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62263" y="909638"/>
            <a:ext cx="3797300" cy="5688012"/>
          </a:xfrm>
          <a:prstGeom prst="rect">
            <a:avLst/>
          </a:prstGeom>
          <a:noFill/>
          <a:ln w="9525">
            <a:solidFill>
              <a:srgbClr val="993366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WordArt 2"/>
          <p:cNvSpPr>
            <a:spLocks noChangeArrowheads="1" noChangeShapeType="1" noTextEdit="1"/>
          </p:cNvSpPr>
          <p:nvPr/>
        </p:nvSpPr>
        <p:spPr bwMode="auto">
          <a:xfrm>
            <a:off x="2698750" y="0"/>
            <a:ext cx="4105275" cy="692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FF99CC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Древняя Греция</a:t>
            </a:r>
          </a:p>
        </p:txBody>
      </p:sp>
      <p:pic>
        <p:nvPicPr>
          <p:cNvPr id="22530" name="Picture 4" descr="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4800" y="981075"/>
            <a:ext cx="3743325" cy="5616575"/>
          </a:xfrm>
          <a:prstGeom prst="rect">
            <a:avLst/>
          </a:prstGeom>
          <a:noFill/>
          <a:ln w="9525">
            <a:solidFill>
              <a:srgbClr val="993366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WordArt 2"/>
          <p:cNvSpPr>
            <a:spLocks noChangeArrowheads="1" noChangeShapeType="1" noTextEdit="1"/>
          </p:cNvSpPr>
          <p:nvPr/>
        </p:nvSpPr>
        <p:spPr bwMode="auto">
          <a:xfrm>
            <a:off x="3995738" y="0"/>
            <a:ext cx="1765300" cy="784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FF99CC"/>
                  </a:solidFill>
                  <a:round/>
                  <a:headEnd/>
                  <a:tailEnd/>
                </a:ln>
                <a:solidFill>
                  <a:srgbClr val="80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Япония</a:t>
            </a:r>
          </a:p>
        </p:txBody>
      </p:sp>
      <p:pic>
        <p:nvPicPr>
          <p:cNvPr id="5122" name="Picture 4" descr="2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981075"/>
            <a:ext cx="7488237" cy="5622925"/>
          </a:xfrm>
          <a:prstGeom prst="rect">
            <a:avLst/>
          </a:prstGeom>
          <a:noFill/>
          <a:ln w="9525">
            <a:solidFill>
              <a:srgbClr val="993366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WordArt 2"/>
          <p:cNvSpPr>
            <a:spLocks noChangeArrowheads="1" noChangeShapeType="1" noTextEdit="1"/>
          </p:cNvSpPr>
          <p:nvPr/>
        </p:nvSpPr>
        <p:spPr bwMode="auto">
          <a:xfrm>
            <a:off x="2698750" y="0"/>
            <a:ext cx="4105275" cy="692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FF99CC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Древняя Греция</a:t>
            </a:r>
          </a:p>
        </p:txBody>
      </p:sp>
      <p:pic>
        <p:nvPicPr>
          <p:cNvPr id="23554" name="Picture 4" descr="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7313" y="981075"/>
            <a:ext cx="4217987" cy="5616575"/>
          </a:xfrm>
          <a:prstGeom prst="rect">
            <a:avLst/>
          </a:prstGeom>
          <a:noFill/>
          <a:ln w="9525">
            <a:solidFill>
              <a:srgbClr val="993366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WordArt 2"/>
          <p:cNvSpPr>
            <a:spLocks noChangeArrowheads="1" noChangeShapeType="1" noTextEdit="1"/>
          </p:cNvSpPr>
          <p:nvPr/>
        </p:nvSpPr>
        <p:spPr bwMode="auto">
          <a:xfrm>
            <a:off x="2698750" y="0"/>
            <a:ext cx="4105275" cy="692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FF99CC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Древняя Греция</a:t>
            </a:r>
          </a:p>
        </p:txBody>
      </p:sp>
      <p:pic>
        <p:nvPicPr>
          <p:cNvPr id="24578" name="Picture 4" descr="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11438" y="908050"/>
            <a:ext cx="4265612" cy="5689600"/>
          </a:xfrm>
          <a:prstGeom prst="rect">
            <a:avLst/>
          </a:prstGeom>
          <a:noFill/>
          <a:ln w="9525">
            <a:solidFill>
              <a:srgbClr val="993366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WordArt 4"/>
          <p:cNvSpPr>
            <a:spLocks noChangeArrowheads="1" noChangeShapeType="1" noTextEdit="1"/>
          </p:cNvSpPr>
          <p:nvPr/>
        </p:nvSpPr>
        <p:spPr bwMode="auto">
          <a:xfrm>
            <a:off x="1692275" y="0"/>
            <a:ext cx="722947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FFCC99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Средневековая Западная Европа</a:t>
            </a:r>
          </a:p>
        </p:txBody>
      </p:sp>
      <p:pic>
        <p:nvPicPr>
          <p:cNvPr id="25602" name="Picture 5" descr="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0" y="620713"/>
            <a:ext cx="4090988" cy="6137275"/>
          </a:xfrm>
          <a:prstGeom prst="rect">
            <a:avLst/>
          </a:prstGeom>
          <a:noFill/>
          <a:ln w="9525">
            <a:solidFill>
              <a:srgbClr val="993366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WordArt 2"/>
          <p:cNvSpPr>
            <a:spLocks noChangeArrowheads="1" noChangeShapeType="1" noTextEdit="1"/>
          </p:cNvSpPr>
          <p:nvPr/>
        </p:nvSpPr>
        <p:spPr bwMode="auto">
          <a:xfrm>
            <a:off x="1692275" y="0"/>
            <a:ext cx="722947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FFCC99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Средневековая Западная Европа</a:t>
            </a:r>
          </a:p>
        </p:txBody>
      </p:sp>
      <p:pic>
        <p:nvPicPr>
          <p:cNvPr id="26626" name="Picture 4" descr="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0" y="620713"/>
            <a:ext cx="4090988" cy="6134100"/>
          </a:xfrm>
          <a:prstGeom prst="rect">
            <a:avLst/>
          </a:prstGeom>
          <a:noFill/>
          <a:ln w="9525">
            <a:solidFill>
              <a:srgbClr val="993366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WordArt 2"/>
          <p:cNvSpPr>
            <a:spLocks noChangeArrowheads="1" noChangeShapeType="1" noTextEdit="1"/>
          </p:cNvSpPr>
          <p:nvPr/>
        </p:nvSpPr>
        <p:spPr bwMode="auto">
          <a:xfrm>
            <a:off x="1692275" y="0"/>
            <a:ext cx="722947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FFCC99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Средневековая Западная Европа</a:t>
            </a:r>
          </a:p>
        </p:txBody>
      </p:sp>
      <p:pic>
        <p:nvPicPr>
          <p:cNvPr id="27650" name="Picture 4" descr="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1775" y="620713"/>
            <a:ext cx="4087813" cy="6130925"/>
          </a:xfrm>
          <a:prstGeom prst="rect">
            <a:avLst/>
          </a:prstGeom>
          <a:noFill/>
          <a:ln w="9525">
            <a:solidFill>
              <a:srgbClr val="993366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WordArt 2"/>
          <p:cNvSpPr>
            <a:spLocks noChangeArrowheads="1" noChangeShapeType="1" noTextEdit="1"/>
          </p:cNvSpPr>
          <p:nvPr/>
        </p:nvSpPr>
        <p:spPr bwMode="auto">
          <a:xfrm>
            <a:off x="1692275" y="0"/>
            <a:ext cx="722947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FFCC99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Средневековая Западная Европа</a:t>
            </a:r>
          </a:p>
        </p:txBody>
      </p:sp>
      <p:pic>
        <p:nvPicPr>
          <p:cNvPr id="28674" name="Picture 4" descr="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63" y="620713"/>
            <a:ext cx="4090987" cy="6134100"/>
          </a:xfrm>
          <a:prstGeom prst="rect">
            <a:avLst/>
          </a:prstGeom>
          <a:noFill/>
          <a:ln w="9525">
            <a:solidFill>
              <a:srgbClr val="993366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WordArt 2"/>
          <p:cNvSpPr>
            <a:spLocks noChangeArrowheads="1" noChangeShapeType="1" noTextEdit="1"/>
          </p:cNvSpPr>
          <p:nvPr/>
        </p:nvSpPr>
        <p:spPr bwMode="auto">
          <a:xfrm>
            <a:off x="1692275" y="0"/>
            <a:ext cx="722947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FFCC99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Средневековая Западная Европа</a:t>
            </a:r>
          </a:p>
        </p:txBody>
      </p:sp>
      <p:pic>
        <p:nvPicPr>
          <p:cNvPr id="29698" name="Picture 4" descr="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1775" y="620713"/>
            <a:ext cx="4087813" cy="6132512"/>
          </a:xfrm>
          <a:prstGeom prst="rect">
            <a:avLst/>
          </a:prstGeom>
          <a:noFill/>
          <a:ln w="9525">
            <a:solidFill>
              <a:srgbClr val="993366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4" descr="DSC0894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76200"/>
            <a:ext cx="8677275" cy="6653213"/>
          </a:xfrm>
          <a:prstGeom prst="rect">
            <a:avLst/>
          </a:prstGeom>
          <a:noFill/>
          <a:ln w="9525">
            <a:solidFill>
              <a:srgbClr val="993366"/>
            </a:solidFill>
            <a:miter lim="800000"/>
            <a:headEnd/>
            <a:tailEnd/>
          </a:ln>
        </p:spPr>
      </p:pic>
      <p:sp>
        <p:nvSpPr>
          <p:cNvPr id="30722" name="WordArt 6"/>
          <p:cNvSpPr>
            <a:spLocks noChangeArrowheads="1" noChangeShapeType="1" noTextEdit="1"/>
          </p:cNvSpPr>
          <p:nvPr/>
        </p:nvSpPr>
        <p:spPr bwMode="auto">
          <a:xfrm>
            <a:off x="1547813" y="44450"/>
            <a:ext cx="722947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FFCC99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Средневековая Западная Европа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5" descr="DSC0894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679450"/>
            <a:ext cx="9001125" cy="5989638"/>
          </a:xfrm>
          <a:prstGeom prst="rect">
            <a:avLst/>
          </a:prstGeom>
          <a:noFill/>
          <a:ln w="9525">
            <a:solidFill>
              <a:srgbClr val="993366"/>
            </a:solidFill>
            <a:miter lim="800000"/>
            <a:headEnd/>
            <a:tailEnd/>
          </a:ln>
        </p:spPr>
      </p:pic>
      <p:sp>
        <p:nvSpPr>
          <p:cNvPr id="31746" name="WordArt 6"/>
          <p:cNvSpPr>
            <a:spLocks noChangeArrowheads="1" noChangeShapeType="1" noTextEdit="1"/>
          </p:cNvSpPr>
          <p:nvPr/>
        </p:nvSpPr>
        <p:spPr bwMode="auto">
          <a:xfrm>
            <a:off x="3348038" y="-26988"/>
            <a:ext cx="3138487" cy="719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FFCC99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Россия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4" descr="DSC0894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720725"/>
            <a:ext cx="8937625" cy="5948363"/>
          </a:xfrm>
          <a:prstGeom prst="rect">
            <a:avLst/>
          </a:prstGeom>
          <a:noFill/>
          <a:ln w="9525">
            <a:solidFill>
              <a:srgbClr val="993366"/>
            </a:solidFill>
            <a:miter lim="800000"/>
            <a:headEnd/>
            <a:tailEnd/>
          </a:ln>
        </p:spPr>
      </p:pic>
      <p:sp>
        <p:nvSpPr>
          <p:cNvPr id="32770" name="WordArt 5"/>
          <p:cNvSpPr>
            <a:spLocks noChangeArrowheads="1" noChangeShapeType="1" noTextEdit="1"/>
          </p:cNvSpPr>
          <p:nvPr/>
        </p:nvSpPr>
        <p:spPr bwMode="auto">
          <a:xfrm>
            <a:off x="3419475" y="44450"/>
            <a:ext cx="3138488" cy="719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FFCC99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Россия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WordArt 2"/>
          <p:cNvSpPr>
            <a:spLocks noChangeArrowheads="1" noChangeShapeType="1" noTextEdit="1"/>
          </p:cNvSpPr>
          <p:nvPr/>
        </p:nvSpPr>
        <p:spPr bwMode="auto">
          <a:xfrm>
            <a:off x="3995738" y="0"/>
            <a:ext cx="1765300" cy="784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FF99CC"/>
                  </a:solidFill>
                  <a:round/>
                  <a:headEnd/>
                  <a:tailEnd/>
                </a:ln>
                <a:solidFill>
                  <a:srgbClr val="80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Япония</a:t>
            </a:r>
          </a:p>
        </p:txBody>
      </p:sp>
      <p:pic>
        <p:nvPicPr>
          <p:cNvPr id="6146" name="Picture 4" descr="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08288" y="1052513"/>
            <a:ext cx="4211637" cy="5616575"/>
          </a:xfrm>
          <a:prstGeom prst="rect">
            <a:avLst/>
          </a:prstGeom>
          <a:noFill/>
          <a:ln w="9525">
            <a:solidFill>
              <a:srgbClr val="993366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WordArt 3"/>
          <p:cNvSpPr>
            <a:spLocks noChangeArrowheads="1" noChangeShapeType="1" noTextEdit="1"/>
          </p:cNvSpPr>
          <p:nvPr/>
        </p:nvSpPr>
        <p:spPr bwMode="auto">
          <a:xfrm>
            <a:off x="3348038" y="-26988"/>
            <a:ext cx="3138487" cy="719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FFCC99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Россия</a:t>
            </a:r>
          </a:p>
        </p:txBody>
      </p:sp>
      <p:pic>
        <p:nvPicPr>
          <p:cNvPr id="33794" name="Picture 4" descr="DSC0894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963" y="841375"/>
            <a:ext cx="8756650" cy="5827713"/>
          </a:xfrm>
          <a:prstGeom prst="rect">
            <a:avLst/>
          </a:prstGeom>
          <a:noFill/>
          <a:ln w="9525">
            <a:solidFill>
              <a:srgbClr val="993366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WordArt 4"/>
          <p:cNvSpPr>
            <a:spLocks noChangeArrowheads="1" noChangeShapeType="1" noTextEdit="1"/>
          </p:cNvSpPr>
          <p:nvPr/>
        </p:nvSpPr>
        <p:spPr bwMode="auto">
          <a:xfrm>
            <a:off x="1763713" y="2349500"/>
            <a:ext cx="6624637" cy="13446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5875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FFCC99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Спасибо за внимание!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WordArt 2"/>
          <p:cNvSpPr>
            <a:spLocks noChangeArrowheads="1" noChangeShapeType="1" noTextEdit="1"/>
          </p:cNvSpPr>
          <p:nvPr/>
        </p:nvSpPr>
        <p:spPr bwMode="auto">
          <a:xfrm>
            <a:off x="3995738" y="0"/>
            <a:ext cx="1765300" cy="784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FF99CC"/>
                  </a:solidFill>
                  <a:round/>
                  <a:headEnd/>
                  <a:tailEnd/>
                </a:ln>
                <a:solidFill>
                  <a:srgbClr val="80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Япония</a:t>
            </a:r>
          </a:p>
        </p:txBody>
      </p:sp>
      <p:pic>
        <p:nvPicPr>
          <p:cNvPr id="7170" name="Picture 4" descr="2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5163" y="1052513"/>
            <a:ext cx="3743325" cy="5616575"/>
          </a:xfrm>
          <a:prstGeom prst="rect">
            <a:avLst/>
          </a:prstGeom>
          <a:noFill/>
          <a:ln w="9525">
            <a:solidFill>
              <a:srgbClr val="993366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WordArt 2"/>
          <p:cNvSpPr>
            <a:spLocks noChangeArrowheads="1" noChangeShapeType="1" noTextEdit="1"/>
          </p:cNvSpPr>
          <p:nvPr/>
        </p:nvSpPr>
        <p:spPr bwMode="auto">
          <a:xfrm>
            <a:off x="3995738" y="0"/>
            <a:ext cx="1765300" cy="784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FF99CC"/>
                  </a:solidFill>
                  <a:round/>
                  <a:headEnd/>
                  <a:tailEnd/>
                </a:ln>
                <a:solidFill>
                  <a:srgbClr val="80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Япония</a:t>
            </a:r>
          </a:p>
        </p:txBody>
      </p:sp>
      <p:pic>
        <p:nvPicPr>
          <p:cNvPr id="8194" name="Picture 4" descr="3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35300" y="908050"/>
            <a:ext cx="3870325" cy="5805488"/>
          </a:xfrm>
          <a:prstGeom prst="rect">
            <a:avLst/>
          </a:prstGeom>
          <a:noFill/>
          <a:ln w="9525">
            <a:solidFill>
              <a:srgbClr val="993366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WordArt 4"/>
          <p:cNvSpPr>
            <a:spLocks noChangeArrowheads="1" noChangeShapeType="1" noTextEdit="1"/>
          </p:cNvSpPr>
          <p:nvPr/>
        </p:nvSpPr>
        <p:spPr bwMode="auto">
          <a:xfrm>
            <a:off x="3995738" y="0"/>
            <a:ext cx="1765300" cy="784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FF99CC"/>
                  </a:solidFill>
                  <a:round/>
                  <a:headEnd/>
                  <a:tailEnd/>
                </a:ln>
                <a:solidFill>
                  <a:srgbClr val="80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Япония</a:t>
            </a:r>
          </a:p>
        </p:txBody>
      </p:sp>
      <p:pic>
        <p:nvPicPr>
          <p:cNvPr id="9218" name="Picture 5" descr="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3213" y="1052513"/>
            <a:ext cx="4211637" cy="5616575"/>
          </a:xfrm>
          <a:prstGeom prst="rect">
            <a:avLst/>
          </a:prstGeom>
          <a:noFill/>
          <a:ln w="9525">
            <a:solidFill>
              <a:srgbClr val="993366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WordArt 2"/>
          <p:cNvSpPr>
            <a:spLocks noChangeArrowheads="1" noChangeShapeType="1" noTextEdit="1"/>
          </p:cNvSpPr>
          <p:nvPr/>
        </p:nvSpPr>
        <p:spPr bwMode="auto">
          <a:xfrm>
            <a:off x="3995738" y="0"/>
            <a:ext cx="1765300" cy="784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FF99CC"/>
                  </a:solidFill>
                  <a:round/>
                  <a:headEnd/>
                  <a:tailEnd/>
                </a:ln>
                <a:solidFill>
                  <a:srgbClr val="80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Япония</a:t>
            </a:r>
          </a:p>
        </p:txBody>
      </p:sp>
      <p:pic>
        <p:nvPicPr>
          <p:cNvPr id="10242" name="Picture 4" descr="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90825" y="1052513"/>
            <a:ext cx="4157663" cy="5545137"/>
          </a:xfrm>
          <a:prstGeom prst="rect">
            <a:avLst/>
          </a:prstGeom>
          <a:noFill/>
          <a:ln w="9525">
            <a:solidFill>
              <a:srgbClr val="993366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WordArt 2"/>
          <p:cNvSpPr>
            <a:spLocks noChangeArrowheads="1" noChangeShapeType="1" noTextEdit="1"/>
          </p:cNvSpPr>
          <p:nvPr/>
        </p:nvSpPr>
        <p:spPr bwMode="auto">
          <a:xfrm>
            <a:off x="3995738" y="0"/>
            <a:ext cx="1765300" cy="784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FF99CC"/>
                  </a:solidFill>
                  <a:round/>
                  <a:headEnd/>
                  <a:tailEnd/>
                </a:ln>
                <a:solidFill>
                  <a:srgbClr val="80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Япония</a:t>
            </a:r>
          </a:p>
        </p:txBody>
      </p:sp>
      <p:pic>
        <p:nvPicPr>
          <p:cNvPr id="11266" name="Picture 4" descr="2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38463" y="836613"/>
            <a:ext cx="3990975" cy="5976937"/>
          </a:xfrm>
          <a:prstGeom prst="rect">
            <a:avLst/>
          </a:prstGeom>
          <a:noFill/>
          <a:ln w="9525">
            <a:solidFill>
              <a:srgbClr val="993366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WordArt 2"/>
          <p:cNvSpPr>
            <a:spLocks noChangeArrowheads="1" noChangeShapeType="1" noTextEdit="1"/>
          </p:cNvSpPr>
          <p:nvPr/>
        </p:nvSpPr>
        <p:spPr bwMode="auto">
          <a:xfrm>
            <a:off x="3995738" y="0"/>
            <a:ext cx="1765300" cy="784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FF99CC"/>
                  </a:solidFill>
                  <a:round/>
                  <a:headEnd/>
                  <a:tailEnd/>
                </a:ln>
                <a:solidFill>
                  <a:srgbClr val="80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Япония</a:t>
            </a:r>
          </a:p>
        </p:txBody>
      </p:sp>
      <p:pic>
        <p:nvPicPr>
          <p:cNvPr id="12290" name="Picture 3" descr="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3213" y="1052513"/>
            <a:ext cx="4211637" cy="5616575"/>
          </a:xfrm>
          <a:prstGeom prst="rect">
            <a:avLst/>
          </a:prstGeom>
          <a:noFill/>
          <a:ln w="9525">
            <a:solidFill>
              <a:srgbClr val="993366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6</Words>
  <Application>Microsoft Office PowerPoint</Application>
  <PresentationFormat>Экран (4:3)</PresentationFormat>
  <Paragraphs>2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3</vt:i4>
      </vt:variant>
      <vt:variant>
        <vt:lpstr>Заголовки слайдов</vt:lpstr>
      </vt:variant>
      <vt:variant>
        <vt:i4>31</vt:i4>
      </vt:variant>
    </vt:vector>
  </HeadingPairs>
  <TitlesOfParts>
    <vt:vector size="36" baseType="lpstr">
      <vt:lpstr>Arial</vt:lpstr>
      <vt:lpstr>Calibri</vt:lpstr>
      <vt:lpstr>Тема Office</vt:lpstr>
      <vt:lpstr>Тема Office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oxana</dc:creator>
  <cp:lastModifiedBy>Школа</cp:lastModifiedBy>
  <cp:revision>3</cp:revision>
  <dcterms:created xsi:type="dcterms:W3CDTF">2012-02-13T15:21:59Z</dcterms:created>
  <dcterms:modified xsi:type="dcterms:W3CDTF">2014-06-11T08:17:39Z</dcterms:modified>
</cp:coreProperties>
</file>