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11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747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50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95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71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71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06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212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85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13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7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C7E98-53C9-4D95-A9D1-EDA908441D4C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AA5CB-4BF6-4D6D-8CFD-C01B7C8607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08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23" y="2315406"/>
            <a:ext cx="902917" cy="1023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873" y="2286433"/>
            <a:ext cx="902917" cy="1023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790" y="2331577"/>
            <a:ext cx="901253" cy="1023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143" y="2357167"/>
            <a:ext cx="901253" cy="1023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900" y="2332546"/>
            <a:ext cx="901253" cy="1023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07925"/>
            <a:ext cx="4329113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8957" y="261365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2636913"/>
            <a:ext cx="402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2636912"/>
            <a:ext cx="360040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19675" y="2659834"/>
            <a:ext cx="360040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993645" y="265983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 flipH="1">
            <a:off x="4689152" y="2636912"/>
            <a:ext cx="473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6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590519" y="26598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516216" y="26369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380312" y="26369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244408" y="26369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05" y="3717032"/>
            <a:ext cx="1696515" cy="2502360"/>
          </a:xfrm>
          <a:prstGeom prst="rect">
            <a:avLst/>
          </a:prstGeom>
        </p:spPr>
      </p:pic>
      <p:sp>
        <p:nvSpPr>
          <p:cNvPr id="18" name="Полилиния 17"/>
          <p:cNvSpPr/>
          <p:nvPr/>
        </p:nvSpPr>
        <p:spPr>
          <a:xfrm>
            <a:off x="1773382" y="3297382"/>
            <a:ext cx="1299121" cy="2299678"/>
          </a:xfrm>
          <a:custGeom>
            <a:avLst/>
            <a:gdLst>
              <a:gd name="connsiteX0" fmla="*/ 0 w 1299121"/>
              <a:gd name="connsiteY0" fmla="*/ 0 h 2299678"/>
              <a:gd name="connsiteX1" fmla="*/ 1288473 w 1299121"/>
              <a:gd name="connsiteY1" fmla="*/ 872836 h 2299678"/>
              <a:gd name="connsiteX2" fmla="*/ 609600 w 1299121"/>
              <a:gd name="connsiteY2" fmla="*/ 2161309 h 2299678"/>
              <a:gd name="connsiteX3" fmla="*/ 540327 w 1299121"/>
              <a:gd name="connsiteY3" fmla="*/ 2202873 h 2299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9121" h="2299678">
                <a:moveTo>
                  <a:pt x="0" y="0"/>
                </a:moveTo>
                <a:cubicBezTo>
                  <a:pt x="593436" y="256309"/>
                  <a:pt x="1186873" y="512618"/>
                  <a:pt x="1288473" y="872836"/>
                </a:cubicBezTo>
                <a:cubicBezTo>
                  <a:pt x="1390073" y="1233054"/>
                  <a:pt x="734291" y="1939636"/>
                  <a:pt x="609600" y="2161309"/>
                </a:cubicBezTo>
                <a:cubicBezTo>
                  <a:pt x="484909" y="2382982"/>
                  <a:pt x="512618" y="2292927"/>
                  <a:pt x="540327" y="220287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2396836" y="3241964"/>
            <a:ext cx="495065" cy="2286000"/>
          </a:xfrm>
          <a:custGeom>
            <a:avLst/>
            <a:gdLst>
              <a:gd name="connsiteX0" fmla="*/ 207819 w 495065"/>
              <a:gd name="connsiteY0" fmla="*/ 0 h 2286000"/>
              <a:gd name="connsiteX1" fmla="*/ 277091 w 495065"/>
              <a:gd name="connsiteY1" fmla="*/ 27709 h 2286000"/>
              <a:gd name="connsiteX2" fmla="*/ 332509 w 495065"/>
              <a:gd name="connsiteY2" fmla="*/ 41563 h 2286000"/>
              <a:gd name="connsiteX3" fmla="*/ 374073 w 495065"/>
              <a:gd name="connsiteY3" fmla="*/ 69272 h 2286000"/>
              <a:gd name="connsiteX4" fmla="*/ 457200 w 495065"/>
              <a:gd name="connsiteY4" fmla="*/ 110836 h 2286000"/>
              <a:gd name="connsiteX5" fmla="*/ 471055 w 495065"/>
              <a:gd name="connsiteY5" fmla="*/ 304800 h 2286000"/>
              <a:gd name="connsiteX6" fmla="*/ 401782 w 495065"/>
              <a:gd name="connsiteY6" fmla="*/ 374072 h 2286000"/>
              <a:gd name="connsiteX7" fmla="*/ 318655 w 495065"/>
              <a:gd name="connsiteY7" fmla="*/ 484909 h 2286000"/>
              <a:gd name="connsiteX8" fmla="*/ 263237 w 495065"/>
              <a:gd name="connsiteY8" fmla="*/ 581891 h 2286000"/>
              <a:gd name="connsiteX9" fmla="*/ 221673 w 495065"/>
              <a:gd name="connsiteY9" fmla="*/ 692727 h 2286000"/>
              <a:gd name="connsiteX10" fmla="*/ 193964 w 495065"/>
              <a:gd name="connsiteY10" fmla="*/ 845127 h 2286000"/>
              <a:gd name="connsiteX11" fmla="*/ 221673 w 495065"/>
              <a:gd name="connsiteY11" fmla="*/ 1163781 h 2286000"/>
              <a:gd name="connsiteX12" fmla="*/ 235528 w 495065"/>
              <a:gd name="connsiteY12" fmla="*/ 1205345 h 2286000"/>
              <a:gd name="connsiteX13" fmla="*/ 221673 w 495065"/>
              <a:gd name="connsiteY13" fmla="*/ 1357745 h 2286000"/>
              <a:gd name="connsiteX14" fmla="*/ 166255 w 495065"/>
              <a:gd name="connsiteY14" fmla="*/ 1413163 h 2286000"/>
              <a:gd name="connsiteX15" fmla="*/ 138546 w 495065"/>
              <a:gd name="connsiteY15" fmla="*/ 1468581 h 2286000"/>
              <a:gd name="connsiteX16" fmla="*/ 110837 w 495065"/>
              <a:gd name="connsiteY16" fmla="*/ 1496291 h 2286000"/>
              <a:gd name="connsiteX17" fmla="*/ 55419 w 495065"/>
              <a:gd name="connsiteY17" fmla="*/ 1593272 h 2286000"/>
              <a:gd name="connsiteX18" fmla="*/ 41564 w 495065"/>
              <a:gd name="connsiteY18" fmla="*/ 1648691 h 2286000"/>
              <a:gd name="connsiteX19" fmla="*/ 27709 w 495065"/>
              <a:gd name="connsiteY19" fmla="*/ 1690254 h 2286000"/>
              <a:gd name="connsiteX20" fmla="*/ 0 w 495065"/>
              <a:gd name="connsiteY20" fmla="*/ 1801091 h 2286000"/>
              <a:gd name="connsiteX21" fmla="*/ 13855 w 495065"/>
              <a:gd name="connsiteY21" fmla="*/ 2036618 h 2286000"/>
              <a:gd name="connsiteX22" fmla="*/ 27709 w 495065"/>
              <a:gd name="connsiteY22" fmla="*/ 2105891 h 2286000"/>
              <a:gd name="connsiteX23" fmla="*/ 41564 w 495065"/>
              <a:gd name="connsiteY23" fmla="*/ 2202872 h 2286000"/>
              <a:gd name="connsiteX24" fmla="*/ 41564 w 495065"/>
              <a:gd name="connsiteY24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95065" h="2286000">
                <a:moveTo>
                  <a:pt x="207819" y="0"/>
                </a:moveTo>
                <a:cubicBezTo>
                  <a:pt x="230910" y="9236"/>
                  <a:pt x="253498" y="19845"/>
                  <a:pt x="277091" y="27709"/>
                </a:cubicBezTo>
                <a:cubicBezTo>
                  <a:pt x="295155" y="33730"/>
                  <a:pt x="315007" y="34062"/>
                  <a:pt x="332509" y="41563"/>
                </a:cubicBezTo>
                <a:cubicBezTo>
                  <a:pt x="347814" y="48122"/>
                  <a:pt x="359180" y="61825"/>
                  <a:pt x="374073" y="69272"/>
                </a:cubicBezTo>
                <a:cubicBezTo>
                  <a:pt x="488788" y="126630"/>
                  <a:pt x="338093" y="31430"/>
                  <a:pt x="457200" y="110836"/>
                </a:cubicBezTo>
                <a:cubicBezTo>
                  <a:pt x="493866" y="184167"/>
                  <a:pt x="513480" y="198736"/>
                  <a:pt x="471055" y="304800"/>
                </a:cubicBezTo>
                <a:cubicBezTo>
                  <a:pt x="458927" y="335120"/>
                  <a:pt x="422875" y="349143"/>
                  <a:pt x="401782" y="374072"/>
                </a:cubicBezTo>
                <a:cubicBezTo>
                  <a:pt x="371951" y="409327"/>
                  <a:pt x="344272" y="446483"/>
                  <a:pt x="318655" y="484909"/>
                </a:cubicBezTo>
                <a:cubicBezTo>
                  <a:pt x="295684" y="519365"/>
                  <a:pt x="278305" y="541710"/>
                  <a:pt x="263237" y="581891"/>
                </a:cubicBezTo>
                <a:cubicBezTo>
                  <a:pt x="206648" y="732796"/>
                  <a:pt x="298816" y="538441"/>
                  <a:pt x="221673" y="692727"/>
                </a:cubicBezTo>
                <a:cubicBezTo>
                  <a:pt x="217170" y="715244"/>
                  <a:pt x="193964" y="827408"/>
                  <a:pt x="193964" y="845127"/>
                </a:cubicBezTo>
                <a:cubicBezTo>
                  <a:pt x="193964" y="950652"/>
                  <a:pt x="195780" y="1060209"/>
                  <a:pt x="221673" y="1163781"/>
                </a:cubicBezTo>
                <a:cubicBezTo>
                  <a:pt x="225215" y="1177949"/>
                  <a:pt x="230910" y="1191490"/>
                  <a:pt x="235528" y="1205345"/>
                </a:cubicBezTo>
                <a:cubicBezTo>
                  <a:pt x="230910" y="1256145"/>
                  <a:pt x="237804" y="1309353"/>
                  <a:pt x="221673" y="1357745"/>
                </a:cubicBezTo>
                <a:cubicBezTo>
                  <a:pt x="213412" y="1382529"/>
                  <a:pt x="181930" y="1392264"/>
                  <a:pt x="166255" y="1413163"/>
                </a:cubicBezTo>
                <a:cubicBezTo>
                  <a:pt x="153863" y="1429685"/>
                  <a:pt x="150002" y="1451397"/>
                  <a:pt x="138546" y="1468581"/>
                </a:cubicBezTo>
                <a:cubicBezTo>
                  <a:pt x="131300" y="1479450"/>
                  <a:pt x="118997" y="1486091"/>
                  <a:pt x="110837" y="1496291"/>
                </a:cubicBezTo>
                <a:cubicBezTo>
                  <a:pt x="91920" y="1519937"/>
                  <a:pt x="65459" y="1566499"/>
                  <a:pt x="55419" y="1593272"/>
                </a:cubicBezTo>
                <a:cubicBezTo>
                  <a:pt x="48733" y="1611101"/>
                  <a:pt x="46795" y="1630382"/>
                  <a:pt x="41564" y="1648691"/>
                </a:cubicBezTo>
                <a:cubicBezTo>
                  <a:pt x="37552" y="1662733"/>
                  <a:pt x="31552" y="1676165"/>
                  <a:pt x="27709" y="1690254"/>
                </a:cubicBezTo>
                <a:cubicBezTo>
                  <a:pt x="17689" y="1726995"/>
                  <a:pt x="0" y="1801091"/>
                  <a:pt x="0" y="1801091"/>
                </a:cubicBezTo>
                <a:cubicBezTo>
                  <a:pt x="4618" y="1879600"/>
                  <a:pt x="6735" y="1958296"/>
                  <a:pt x="13855" y="2036618"/>
                </a:cubicBezTo>
                <a:cubicBezTo>
                  <a:pt x="15987" y="2060070"/>
                  <a:pt x="23838" y="2082663"/>
                  <a:pt x="27709" y="2105891"/>
                </a:cubicBezTo>
                <a:cubicBezTo>
                  <a:pt x="33077" y="2138102"/>
                  <a:pt x="39059" y="2170313"/>
                  <a:pt x="41564" y="2202872"/>
                </a:cubicBezTo>
                <a:cubicBezTo>
                  <a:pt x="43689" y="2230500"/>
                  <a:pt x="41564" y="2258291"/>
                  <a:pt x="41564" y="22860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969818" y="3352800"/>
            <a:ext cx="2036618" cy="2299855"/>
          </a:xfrm>
          <a:custGeom>
            <a:avLst/>
            <a:gdLst>
              <a:gd name="connsiteX0" fmla="*/ 0 w 2036618"/>
              <a:gd name="connsiteY0" fmla="*/ 0 h 2299855"/>
              <a:gd name="connsiteX1" fmla="*/ 13855 w 2036618"/>
              <a:gd name="connsiteY1" fmla="*/ 69273 h 2299855"/>
              <a:gd name="connsiteX2" fmla="*/ 55418 w 2036618"/>
              <a:gd name="connsiteY2" fmla="*/ 110836 h 2299855"/>
              <a:gd name="connsiteX3" fmla="*/ 193964 w 2036618"/>
              <a:gd name="connsiteY3" fmla="*/ 180109 h 2299855"/>
              <a:gd name="connsiteX4" fmla="*/ 526473 w 2036618"/>
              <a:gd name="connsiteY4" fmla="*/ 235527 h 2299855"/>
              <a:gd name="connsiteX5" fmla="*/ 1094509 w 2036618"/>
              <a:gd name="connsiteY5" fmla="*/ 263236 h 2299855"/>
              <a:gd name="connsiteX6" fmla="*/ 1149927 w 2036618"/>
              <a:gd name="connsiteY6" fmla="*/ 277091 h 2299855"/>
              <a:gd name="connsiteX7" fmla="*/ 1316182 w 2036618"/>
              <a:gd name="connsiteY7" fmla="*/ 304800 h 2299855"/>
              <a:gd name="connsiteX8" fmla="*/ 1413164 w 2036618"/>
              <a:gd name="connsiteY8" fmla="*/ 346364 h 2299855"/>
              <a:gd name="connsiteX9" fmla="*/ 1537855 w 2036618"/>
              <a:gd name="connsiteY9" fmla="*/ 401782 h 2299855"/>
              <a:gd name="connsiteX10" fmla="*/ 1620982 w 2036618"/>
              <a:gd name="connsiteY10" fmla="*/ 429491 h 2299855"/>
              <a:gd name="connsiteX11" fmla="*/ 1662546 w 2036618"/>
              <a:gd name="connsiteY11" fmla="*/ 443345 h 2299855"/>
              <a:gd name="connsiteX12" fmla="*/ 1745673 w 2036618"/>
              <a:gd name="connsiteY12" fmla="*/ 512618 h 2299855"/>
              <a:gd name="connsiteX13" fmla="*/ 1828800 w 2036618"/>
              <a:gd name="connsiteY13" fmla="*/ 568036 h 2299855"/>
              <a:gd name="connsiteX14" fmla="*/ 1870364 w 2036618"/>
              <a:gd name="connsiteY14" fmla="*/ 651164 h 2299855"/>
              <a:gd name="connsiteX15" fmla="*/ 1898073 w 2036618"/>
              <a:gd name="connsiteY15" fmla="*/ 692727 h 2299855"/>
              <a:gd name="connsiteX16" fmla="*/ 1911927 w 2036618"/>
              <a:gd name="connsiteY16" fmla="*/ 762000 h 2299855"/>
              <a:gd name="connsiteX17" fmla="*/ 1939637 w 2036618"/>
              <a:gd name="connsiteY17" fmla="*/ 817418 h 2299855"/>
              <a:gd name="connsiteX18" fmla="*/ 1995055 w 2036618"/>
              <a:gd name="connsiteY18" fmla="*/ 955964 h 2299855"/>
              <a:gd name="connsiteX19" fmla="*/ 2022764 w 2036618"/>
              <a:gd name="connsiteY19" fmla="*/ 1052945 h 2299855"/>
              <a:gd name="connsiteX20" fmla="*/ 2036618 w 2036618"/>
              <a:gd name="connsiteY20" fmla="*/ 1108364 h 2299855"/>
              <a:gd name="connsiteX21" fmla="*/ 2022764 w 2036618"/>
              <a:gd name="connsiteY21" fmla="*/ 1371600 h 2299855"/>
              <a:gd name="connsiteX22" fmla="*/ 2008909 w 2036618"/>
              <a:gd name="connsiteY22" fmla="*/ 1427018 h 2299855"/>
              <a:gd name="connsiteX23" fmla="*/ 1953491 w 2036618"/>
              <a:gd name="connsiteY23" fmla="*/ 1565564 h 2299855"/>
              <a:gd name="connsiteX24" fmla="*/ 1911927 w 2036618"/>
              <a:gd name="connsiteY24" fmla="*/ 1634836 h 2299855"/>
              <a:gd name="connsiteX25" fmla="*/ 1856509 w 2036618"/>
              <a:gd name="connsiteY25" fmla="*/ 1745673 h 2299855"/>
              <a:gd name="connsiteX26" fmla="*/ 1787237 w 2036618"/>
              <a:gd name="connsiteY26" fmla="*/ 1828800 h 2299855"/>
              <a:gd name="connsiteX27" fmla="*/ 1704109 w 2036618"/>
              <a:gd name="connsiteY27" fmla="*/ 1898073 h 2299855"/>
              <a:gd name="connsiteX28" fmla="*/ 1634837 w 2036618"/>
              <a:gd name="connsiteY28" fmla="*/ 1967345 h 2299855"/>
              <a:gd name="connsiteX29" fmla="*/ 1579418 w 2036618"/>
              <a:gd name="connsiteY29" fmla="*/ 2064327 h 2299855"/>
              <a:gd name="connsiteX30" fmla="*/ 1537855 w 2036618"/>
              <a:gd name="connsiteY30" fmla="*/ 2105891 h 2299855"/>
              <a:gd name="connsiteX31" fmla="*/ 1454727 w 2036618"/>
              <a:gd name="connsiteY31" fmla="*/ 2216727 h 2299855"/>
              <a:gd name="connsiteX32" fmla="*/ 1399309 w 2036618"/>
              <a:gd name="connsiteY32" fmla="*/ 2244436 h 2299855"/>
              <a:gd name="connsiteX33" fmla="*/ 1343891 w 2036618"/>
              <a:gd name="connsiteY33" fmla="*/ 2286000 h 2299855"/>
              <a:gd name="connsiteX34" fmla="*/ 1302327 w 2036618"/>
              <a:gd name="connsiteY34" fmla="*/ 2299855 h 2299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036618" h="2299855">
                <a:moveTo>
                  <a:pt x="0" y="0"/>
                </a:moveTo>
                <a:cubicBezTo>
                  <a:pt x="4618" y="23091"/>
                  <a:pt x="3324" y="48211"/>
                  <a:pt x="13855" y="69273"/>
                </a:cubicBezTo>
                <a:cubicBezTo>
                  <a:pt x="22617" y="86797"/>
                  <a:pt x="39744" y="99080"/>
                  <a:pt x="55418" y="110836"/>
                </a:cubicBezTo>
                <a:cubicBezTo>
                  <a:pt x="93989" y="139765"/>
                  <a:pt x="147738" y="165886"/>
                  <a:pt x="193964" y="180109"/>
                </a:cubicBezTo>
                <a:cubicBezTo>
                  <a:pt x="307455" y="215029"/>
                  <a:pt x="403083" y="224309"/>
                  <a:pt x="526473" y="235527"/>
                </a:cubicBezTo>
                <a:cubicBezTo>
                  <a:pt x="816926" y="261933"/>
                  <a:pt x="627892" y="247683"/>
                  <a:pt x="1094509" y="263236"/>
                </a:cubicBezTo>
                <a:cubicBezTo>
                  <a:pt x="1112982" y="267854"/>
                  <a:pt x="1131212" y="273582"/>
                  <a:pt x="1149927" y="277091"/>
                </a:cubicBezTo>
                <a:cubicBezTo>
                  <a:pt x="1205147" y="287445"/>
                  <a:pt x="1316182" y="304800"/>
                  <a:pt x="1316182" y="304800"/>
                </a:cubicBezTo>
                <a:cubicBezTo>
                  <a:pt x="1499978" y="396698"/>
                  <a:pt x="1270465" y="285207"/>
                  <a:pt x="1413164" y="346364"/>
                </a:cubicBezTo>
                <a:cubicBezTo>
                  <a:pt x="1535117" y="398630"/>
                  <a:pt x="1396073" y="350225"/>
                  <a:pt x="1537855" y="401782"/>
                </a:cubicBezTo>
                <a:cubicBezTo>
                  <a:pt x="1565304" y="411764"/>
                  <a:pt x="1593273" y="420255"/>
                  <a:pt x="1620982" y="429491"/>
                </a:cubicBezTo>
                <a:lnTo>
                  <a:pt x="1662546" y="443345"/>
                </a:lnTo>
                <a:cubicBezTo>
                  <a:pt x="1811094" y="542382"/>
                  <a:pt x="1585629" y="388140"/>
                  <a:pt x="1745673" y="512618"/>
                </a:cubicBezTo>
                <a:cubicBezTo>
                  <a:pt x="1771960" y="533063"/>
                  <a:pt x="1828800" y="568036"/>
                  <a:pt x="1828800" y="568036"/>
                </a:cubicBezTo>
                <a:cubicBezTo>
                  <a:pt x="1908213" y="687157"/>
                  <a:pt x="1813001" y="536439"/>
                  <a:pt x="1870364" y="651164"/>
                </a:cubicBezTo>
                <a:cubicBezTo>
                  <a:pt x="1877811" y="666057"/>
                  <a:pt x="1888837" y="678873"/>
                  <a:pt x="1898073" y="692727"/>
                </a:cubicBezTo>
                <a:cubicBezTo>
                  <a:pt x="1902691" y="715818"/>
                  <a:pt x="1904480" y="739660"/>
                  <a:pt x="1911927" y="762000"/>
                </a:cubicBezTo>
                <a:cubicBezTo>
                  <a:pt x="1918458" y="781593"/>
                  <a:pt x="1931501" y="798435"/>
                  <a:pt x="1939637" y="817418"/>
                </a:cubicBezTo>
                <a:cubicBezTo>
                  <a:pt x="1959230" y="863136"/>
                  <a:pt x="1982992" y="907710"/>
                  <a:pt x="1995055" y="955964"/>
                </a:cubicBezTo>
                <a:cubicBezTo>
                  <a:pt x="2038369" y="1129225"/>
                  <a:pt x="1983009" y="913803"/>
                  <a:pt x="2022764" y="1052945"/>
                </a:cubicBezTo>
                <a:cubicBezTo>
                  <a:pt x="2027995" y="1071254"/>
                  <a:pt x="2032000" y="1089891"/>
                  <a:pt x="2036618" y="1108364"/>
                </a:cubicBezTo>
                <a:cubicBezTo>
                  <a:pt x="2032000" y="1196109"/>
                  <a:pt x="2030376" y="1284064"/>
                  <a:pt x="2022764" y="1371600"/>
                </a:cubicBezTo>
                <a:cubicBezTo>
                  <a:pt x="2021114" y="1390570"/>
                  <a:pt x="2014381" y="1408780"/>
                  <a:pt x="2008909" y="1427018"/>
                </a:cubicBezTo>
                <a:cubicBezTo>
                  <a:pt x="1989634" y="1491267"/>
                  <a:pt x="1983680" y="1511224"/>
                  <a:pt x="1953491" y="1565564"/>
                </a:cubicBezTo>
                <a:cubicBezTo>
                  <a:pt x="1940413" y="1589104"/>
                  <a:pt x="1924694" y="1611126"/>
                  <a:pt x="1911927" y="1634836"/>
                </a:cubicBezTo>
                <a:cubicBezTo>
                  <a:pt x="1892344" y="1671205"/>
                  <a:pt x="1885717" y="1716465"/>
                  <a:pt x="1856509" y="1745673"/>
                </a:cubicBezTo>
                <a:cubicBezTo>
                  <a:pt x="1757771" y="1844411"/>
                  <a:pt x="1864398" y="1732349"/>
                  <a:pt x="1787237" y="1828800"/>
                </a:cubicBezTo>
                <a:cubicBezTo>
                  <a:pt x="1749982" y="1875369"/>
                  <a:pt x="1757987" y="1844195"/>
                  <a:pt x="1704109" y="1898073"/>
                </a:cubicBezTo>
                <a:cubicBezTo>
                  <a:pt x="1611746" y="1990436"/>
                  <a:pt x="1745672" y="1893454"/>
                  <a:pt x="1634837" y="1967345"/>
                </a:cubicBezTo>
                <a:cubicBezTo>
                  <a:pt x="1617897" y="2001224"/>
                  <a:pt x="1603897" y="2034952"/>
                  <a:pt x="1579418" y="2064327"/>
                </a:cubicBezTo>
                <a:cubicBezTo>
                  <a:pt x="1566875" y="2079379"/>
                  <a:pt x="1549884" y="2090425"/>
                  <a:pt x="1537855" y="2105891"/>
                </a:cubicBezTo>
                <a:cubicBezTo>
                  <a:pt x="1523861" y="2123884"/>
                  <a:pt x="1486895" y="2195282"/>
                  <a:pt x="1454727" y="2216727"/>
                </a:cubicBezTo>
                <a:cubicBezTo>
                  <a:pt x="1437543" y="2228183"/>
                  <a:pt x="1416823" y="2233490"/>
                  <a:pt x="1399309" y="2244436"/>
                </a:cubicBezTo>
                <a:cubicBezTo>
                  <a:pt x="1379728" y="2256674"/>
                  <a:pt x="1363939" y="2274544"/>
                  <a:pt x="1343891" y="2286000"/>
                </a:cubicBezTo>
                <a:cubicBezTo>
                  <a:pt x="1331211" y="2293246"/>
                  <a:pt x="1302327" y="2299855"/>
                  <a:pt x="1302327" y="22998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477491" y="3352800"/>
            <a:ext cx="235527" cy="969818"/>
          </a:xfrm>
          <a:custGeom>
            <a:avLst/>
            <a:gdLst>
              <a:gd name="connsiteX0" fmla="*/ 0 w 235527"/>
              <a:gd name="connsiteY0" fmla="*/ 0 h 969818"/>
              <a:gd name="connsiteX1" fmla="*/ 96982 w 235527"/>
              <a:gd name="connsiteY1" fmla="*/ 152400 h 969818"/>
              <a:gd name="connsiteX2" fmla="*/ 138545 w 235527"/>
              <a:gd name="connsiteY2" fmla="*/ 193964 h 969818"/>
              <a:gd name="connsiteX3" fmla="*/ 207818 w 235527"/>
              <a:gd name="connsiteY3" fmla="*/ 318655 h 969818"/>
              <a:gd name="connsiteX4" fmla="*/ 235527 w 235527"/>
              <a:gd name="connsiteY4" fmla="*/ 374073 h 969818"/>
              <a:gd name="connsiteX5" fmla="*/ 221673 w 235527"/>
              <a:gd name="connsiteY5" fmla="*/ 595745 h 969818"/>
              <a:gd name="connsiteX6" fmla="*/ 166254 w 235527"/>
              <a:gd name="connsiteY6" fmla="*/ 678873 h 969818"/>
              <a:gd name="connsiteX7" fmla="*/ 96982 w 235527"/>
              <a:gd name="connsiteY7" fmla="*/ 762000 h 969818"/>
              <a:gd name="connsiteX8" fmla="*/ 83127 w 235527"/>
              <a:gd name="connsiteY8" fmla="*/ 803564 h 969818"/>
              <a:gd name="connsiteX9" fmla="*/ 55418 w 235527"/>
              <a:gd name="connsiteY9" fmla="*/ 845127 h 969818"/>
              <a:gd name="connsiteX10" fmla="*/ 55418 w 235527"/>
              <a:gd name="connsiteY10" fmla="*/ 969818 h 96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5527" h="969818">
                <a:moveTo>
                  <a:pt x="0" y="0"/>
                </a:moveTo>
                <a:cubicBezTo>
                  <a:pt x="16030" y="26717"/>
                  <a:pt x="79393" y="134811"/>
                  <a:pt x="96982" y="152400"/>
                </a:cubicBezTo>
                <a:lnTo>
                  <a:pt x="138545" y="193964"/>
                </a:lnTo>
                <a:cubicBezTo>
                  <a:pt x="176860" y="308904"/>
                  <a:pt x="112537" y="128092"/>
                  <a:pt x="207818" y="318655"/>
                </a:cubicBezTo>
                <a:lnTo>
                  <a:pt x="235527" y="374073"/>
                </a:lnTo>
                <a:cubicBezTo>
                  <a:pt x="230909" y="447964"/>
                  <a:pt x="238081" y="523551"/>
                  <a:pt x="221673" y="595745"/>
                </a:cubicBezTo>
                <a:cubicBezTo>
                  <a:pt x="214292" y="628219"/>
                  <a:pt x="184727" y="651164"/>
                  <a:pt x="166254" y="678873"/>
                </a:cubicBezTo>
                <a:cubicBezTo>
                  <a:pt x="127677" y="736738"/>
                  <a:pt x="150318" y="708662"/>
                  <a:pt x="96982" y="762000"/>
                </a:cubicBezTo>
                <a:cubicBezTo>
                  <a:pt x="92364" y="775855"/>
                  <a:pt x="89658" y="790502"/>
                  <a:pt x="83127" y="803564"/>
                </a:cubicBezTo>
                <a:cubicBezTo>
                  <a:pt x="75680" y="818457"/>
                  <a:pt x="58155" y="828703"/>
                  <a:pt x="55418" y="845127"/>
                </a:cubicBezTo>
                <a:cubicBezTo>
                  <a:pt x="48585" y="886125"/>
                  <a:pt x="55418" y="928254"/>
                  <a:pt x="55418" y="9698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4129472" y="3422073"/>
            <a:ext cx="303983" cy="955963"/>
          </a:xfrm>
          <a:custGeom>
            <a:avLst/>
            <a:gdLst>
              <a:gd name="connsiteX0" fmla="*/ 248564 w 303983"/>
              <a:gd name="connsiteY0" fmla="*/ 0 h 955963"/>
              <a:gd name="connsiteX1" fmla="*/ 276273 w 303983"/>
              <a:gd name="connsiteY1" fmla="*/ 96982 h 955963"/>
              <a:gd name="connsiteX2" fmla="*/ 303983 w 303983"/>
              <a:gd name="connsiteY2" fmla="*/ 180109 h 955963"/>
              <a:gd name="connsiteX3" fmla="*/ 276273 w 303983"/>
              <a:gd name="connsiteY3" fmla="*/ 277091 h 955963"/>
              <a:gd name="connsiteX4" fmla="*/ 193146 w 303983"/>
              <a:gd name="connsiteY4" fmla="*/ 332509 h 955963"/>
              <a:gd name="connsiteX5" fmla="*/ 151583 w 303983"/>
              <a:gd name="connsiteY5" fmla="*/ 360218 h 955963"/>
              <a:gd name="connsiteX6" fmla="*/ 123873 w 303983"/>
              <a:gd name="connsiteY6" fmla="*/ 401782 h 955963"/>
              <a:gd name="connsiteX7" fmla="*/ 96164 w 303983"/>
              <a:gd name="connsiteY7" fmla="*/ 457200 h 955963"/>
              <a:gd name="connsiteX8" fmla="*/ 54601 w 303983"/>
              <a:gd name="connsiteY8" fmla="*/ 498763 h 955963"/>
              <a:gd name="connsiteX9" fmla="*/ 40746 w 303983"/>
              <a:gd name="connsiteY9" fmla="*/ 540327 h 955963"/>
              <a:gd name="connsiteX10" fmla="*/ 13037 w 303983"/>
              <a:gd name="connsiteY10" fmla="*/ 595745 h 955963"/>
              <a:gd name="connsiteX11" fmla="*/ 40746 w 303983"/>
              <a:gd name="connsiteY11" fmla="*/ 955963 h 955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3983" h="955963">
                <a:moveTo>
                  <a:pt x="248564" y="0"/>
                </a:moveTo>
                <a:cubicBezTo>
                  <a:pt x="257800" y="32327"/>
                  <a:pt x="266385" y="64848"/>
                  <a:pt x="276273" y="96982"/>
                </a:cubicBezTo>
                <a:cubicBezTo>
                  <a:pt x="284863" y="124898"/>
                  <a:pt x="303983" y="180109"/>
                  <a:pt x="303983" y="180109"/>
                </a:cubicBezTo>
                <a:cubicBezTo>
                  <a:pt x="294746" y="212436"/>
                  <a:pt x="296048" y="249901"/>
                  <a:pt x="276273" y="277091"/>
                </a:cubicBezTo>
                <a:cubicBezTo>
                  <a:pt x="256686" y="304024"/>
                  <a:pt x="220855" y="314036"/>
                  <a:pt x="193146" y="332509"/>
                </a:cubicBezTo>
                <a:lnTo>
                  <a:pt x="151583" y="360218"/>
                </a:lnTo>
                <a:cubicBezTo>
                  <a:pt x="142346" y="374073"/>
                  <a:pt x="132134" y="387325"/>
                  <a:pt x="123873" y="401782"/>
                </a:cubicBezTo>
                <a:cubicBezTo>
                  <a:pt x="113626" y="419714"/>
                  <a:pt x="108168" y="440394"/>
                  <a:pt x="96164" y="457200"/>
                </a:cubicBezTo>
                <a:cubicBezTo>
                  <a:pt x="84776" y="473143"/>
                  <a:pt x="68455" y="484909"/>
                  <a:pt x="54601" y="498763"/>
                </a:cubicBezTo>
                <a:cubicBezTo>
                  <a:pt x="49983" y="512618"/>
                  <a:pt x="46499" y="526904"/>
                  <a:pt x="40746" y="540327"/>
                </a:cubicBezTo>
                <a:cubicBezTo>
                  <a:pt x="32610" y="559310"/>
                  <a:pt x="13774" y="575105"/>
                  <a:pt x="13037" y="595745"/>
                </a:cubicBezTo>
                <a:cubicBezTo>
                  <a:pt x="2562" y="889050"/>
                  <a:pt x="-20412" y="833642"/>
                  <a:pt x="40746" y="9559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5097144" y="3352800"/>
            <a:ext cx="126020" cy="1122218"/>
          </a:xfrm>
          <a:custGeom>
            <a:avLst/>
            <a:gdLst>
              <a:gd name="connsiteX0" fmla="*/ 84456 w 126020"/>
              <a:gd name="connsiteY0" fmla="*/ 0 h 1122218"/>
              <a:gd name="connsiteX1" fmla="*/ 98311 w 126020"/>
              <a:gd name="connsiteY1" fmla="*/ 235527 h 1122218"/>
              <a:gd name="connsiteX2" fmla="*/ 112165 w 126020"/>
              <a:gd name="connsiteY2" fmla="*/ 277091 h 1122218"/>
              <a:gd name="connsiteX3" fmla="*/ 126020 w 126020"/>
              <a:gd name="connsiteY3" fmla="*/ 332509 h 1122218"/>
              <a:gd name="connsiteX4" fmla="*/ 84456 w 126020"/>
              <a:gd name="connsiteY4" fmla="*/ 457200 h 1122218"/>
              <a:gd name="connsiteX5" fmla="*/ 42892 w 126020"/>
              <a:gd name="connsiteY5" fmla="*/ 484909 h 1122218"/>
              <a:gd name="connsiteX6" fmla="*/ 15183 w 126020"/>
              <a:gd name="connsiteY6" fmla="*/ 526473 h 1122218"/>
              <a:gd name="connsiteX7" fmla="*/ 1329 w 126020"/>
              <a:gd name="connsiteY7" fmla="*/ 568036 h 1122218"/>
              <a:gd name="connsiteX8" fmla="*/ 29038 w 126020"/>
              <a:gd name="connsiteY8" fmla="*/ 955964 h 1122218"/>
              <a:gd name="connsiteX9" fmla="*/ 42892 w 126020"/>
              <a:gd name="connsiteY9" fmla="*/ 997527 h 1122218"/>
              <a:gd name="connsiteX10" fmla="*/ 56747 w 126020"/>
              <a:gd name="connsiteY10" fmla="*/ 1122218 h 112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20" h="1122218">
                <a:moveTo>
                  <a:pt x="84456" y="0"/>
                </a:moveTo>
                <a:cubicBezTo>
                  <a:pt x="89074" y="78509"/>
                  <a:pt x="90486" y="157273"/>
                  <a:pt x="98311" y="235527"/>
                </a:cubicBezTo>
                <a:cubicBezTo>
                  <a:pt x="99764" y="250059"/>
                  <a:pt x="108153" y="263049"/>
                  <a:pt x="112165" y="277091"/>
                </a:cubicBezTo>
                <a:cubicBezTo>
                  <a:pt x="117396" y="295400"/>
                  <a:pt x="121402" y="314036"/>
                  <a:pt x="126020" y="332509"/>
                </a:cubicBezTo>
                <a:cubicBezTo>
                  <a:pt x="116731" y="388238"/>
                  <a:pt x="123418" y="418238"/>
                  <a:pt x="84456" y="457200"/>
                </a:cubicBezTo>
                <a:cubicBezTo>
                  <a:pt x="72682" y="468974"/>
                  <a:pt x="56747" y="475673"/>
                  <a:pt x="42892" y="484909"/>
                </a:cubicBezTo>
                <a:cubicBezTo>
                  <a:pt x="33656" y="498764"/>
                  <a:pt x="22630" y="511580"/>
                  <a:pt x="15183" y="526473"/>
                </a:cubicBezTo>
                <a:cubicBezTo>
                  <a:pt x="8652" y="539535"/>
                  <a:pt x="1329" y="553432"/>
                  <a:pt x="1329" y="568036"/>
                </a:cubicBezTo>
                <a:cubicBezTo>
                  <a:pt x="1329" y="749596"/>
                  <a:pt x="-9208" y="822101"/>
                  <a:pt x="29038" y="955964"/>
                </a:cubicBezTo>
                <a:cubicBezTo>
                  <a:pt x="33050" y="970006"/>
                  <a:pt x="38274" y="983673"/>
                  <a:pt x="42892" y="997527"/>
                </a:cubicBezTo>
                <a:cubicBezTo>
                  <a:pt x="58053" y="1103652"/>
                  <a:pt x="56747" y="1061853"/>
                  <a:pt x="56747" y="11222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5763491" y="3325091"/>
            <a:ext cx="374073" cy="1136073"/>
          </a:xfrm>
          <a:custGeom>
            <a:avLst/>
            <a:gdLst>
              <a:gd name="connsiteX0" fmla="*/ 193964 w 374073"/>
              <a:gd name="connsiteY0" fmla="*/ 0 h 1136073"/>
              <a:gd name="connsiteX1" fmla="*/ 124691 w 374073"/>
              <a:gd name="connsiteY1" fmla="*/ 83127 h 1136073"/>
              <a:gd name="connsiteX2" fmla="*/ 124691 w 374073"/>
              <a:gd name="connsiteY2" fmla="*/ 318654 h 1136073"/>
              <a:gd name="connsiteX3" fmla="*/ 207818 w 374073"/>
              <a:gd name="connsiteY3" fmla="*/ 457200 h 1136073"/>
              <a:gd name="connsiteX4" fmla="*/ 249382 w 374073"/>
              <a:gd name="connsiteY4" fmla="*/ 512618 h 1136073"/>
              <a:gd name="connsiteX5" fmla="*/ 304800 w 374073"/>
              <a:gd name="connsiteY5" fmla="*/ 568036 h 1136073"/>
              <a:gd name="connsiteX6" fmla="*/ 374073 w 374073"/>
              <a:gd name="connsiteY6" fmla="*/ 692727 h 1136073"/>
              <a:gd name="connsiteX7" fmla="*/ 360218 w 374073"/>
              <a:gd name="connsiteY7" fmla="*/ 803564 h 1136073"/>
              <a:gd name="connsiteX8" fmla="*/ 277091 w 374073"/>
              <a:gd name="connsiteY8" fmla="*/ 886691 h 1136073"/>
              <a:gd name="connsiteX9" fmla="*/ 221673 w 374073"/>
              <a:gd name="connsiteY9" fmla="*/ 928254 h 1136073"/>
              <a:gd name="connsiteX10" fmla="*/ 124691 w 374073"/>
              <a:gd name="connsiteY10" fmla="*/ 983673 h 1136073"/>
              <a:gd name="connsiteX11" fmla="*/ 27709 w 374073"/>
              <a:gd name="connsiteY11" fmla="*/ 1052945 h 1136073"/>
              <a:gd name="connsiteX12" fmla="*/ 0 w 374073"/>
              <a:gd name="connsiteY12" fmla="*/ 1136073 h 1136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4073" h="1136073">
                <a:moveTo>
                  <a:pt x="193964" y="0"/>
                </a:moveTo>
                <a:cubicBezTo>
                  <a:pt x="170873" y="27709"/>
                  <a:pt x="143249" y="52198"/>
                  <a:pt x="124691" y="83127"/>
                </a:cubicBezTo>
                <a:cubicBezTo>
                  <a:pt x="91844" y="137872"/>
                  <a:pt x="123251" y="306415"/>
                  <a:pt x="124691" y="318654"/>
                </a:cubicBezTo>
                <a:cubicBezTo>
                  <a:pt x="133561" y="394051"/>
                  <a:pt x="152365" y="387885"/>
                  <a:pt x="207818" y="457200"/>
                </a:cubicBezTo>
                <a:cubicBezTo>
                  <a:pt x="222243" y="475231"/>
                  <a:pt x="234176" y="495240"/>
                  <a:pt x="249382" y="512618"/>
                </a:cubicBezTo>
                <a:cubicBezTo>
                  <a:pt x="266585" y="532278"/>
                  <a:pt x="288761" y="547415"/>
                  <a:pt x="304800" y="568036"/>
                </a:cubicBezTo>
                <a:cubicBezTo>
                  <a:pt x="329156" y="599351"/>
                  <a:pt x="355669" y="655919"/>
                  <a:pt x="374073" y="692727"/>
                </a:cubicBezTo>
                <a:cubicBezTo>
                  <a:pt x="369455" y="729673"/>
                  <a:pt x="371992" y="768242"/>
                  <a:pt x="360218" y="803564"/>
                </a:cubicBezTo>
                <a:cubicBezTo>
                  <a:pt x="344500" y="850718"/>
                  <a:pt x="312025" y="861738"/>
                  <a:pt x="277091" y="886691"/>
                </a:cubicBezTo>
                <a:cubicBezTo>
                  <a:pt x="258301" y="900112"/>
                  <a:pt x="241254" y="916016"/>
                  <a:pt x="221673" y="928254"/>
                </a:cubicBezTo>
                <a:cubicBezTo>
                  <a:pt x="167469" y="962132"/>
                  <a:pt x="170453" y="945538"/>
                  <a:pt x="124691" y="983673"/>
                </a:cubicBezTo>
                <a:cubicBezTo>
                  <a:pt x="40441" y="1053881"/>
                  <a:pt x="130252" y="1001673"/>
                  <a:pt x="27709" y="1052945"/>
                </a:cubicBezTo>
                <a:lnTo>
                  <a:pt x="0" y="113607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6621246" y="3366655"/>
            <a:ext cx="319881" cy="1288472"/>
          </a:xfrm>
          <a:custGeom>
            <a:avLst/>
            <a:gdLst>
              <a:gd name="connsiteX0" fmla="*/ 264463 w 319881"/>
              <a:gd name="connsiteY0" fmla="*/ 0 h 1288472"/>
              <a:gd name="connsiteX1" fmla="*/ 292172 w 319881"/>
              <a:gd name="connsiteY1" fmla="*/ 207818 h 1288472"/>
              <a:gd name="connsiteX2" fmla="*/ 319881 w 319881"/>
              <a:gd name="connsiteY2" fmla="*/ 263236 h 1288472"/>
              <a:gd name="connsiteX3" fmla="*/ 236754 w 319881"/>
              <a:gd name="connsiteY3" fmla="*/ 512618 h 1288472"/>
              <a:gd name="connsiteX4" fmla="*/ 181336 w 319881"/>
              <a:gd name="connsiteY4" fmla="*/ 540327 h 1288472"/>
              <a:gd name="connsiteX5" fmla="*/ 84354 w 319881"/>
              <a:gd name="connsiteY5" fmla="*/ 637309 h 1288472"/>
              <a:gd name="connsiteX6" fmla="*/ 42790 w 319881"/>
              <a:gd name="connsiteY6" fmla="*/ 678872 h 1288472"/>
              <a:gd name="connsiteX7" fmla="*/ 28936 w 319881"/>
              <a:gd name="connsiteY7" fmla="*/ 720436 h 1288472"/>
              <a:gd name="connsiteX8" fmla="*/ 1227 w 319881"/>
              <a:gd name="connsiteY8" fmla="*/ 775854 h 1288472"/>
              <a:gd name="connsiteX9" fmla="*/ 15081 w 319881"/>
              <a:gd name="connsiteY9" fmla="*/ 1080654 h 1288472"/>
              <a:gd name="connsiteX10" fmla="*/ 42790 w 319881"/>
              <a:gd name="connsiteY10" fmla="*/ 1122218 h 1288472"/>
              <a:gd name="connsiteX11" fmla="*/ 70499 w 319881"/>
              <a:gd name="connsiteY11" fmla="*/ 1191490 h 1288472"/>
              <a:gd name="connsiteX12" fmla="*/ 112063 w 319881"/>
              <a:gd name="connsiteY12" fmla="*/ 1233054 h 1288472"/>
              <a:gd name="connsiteX13" fmla="*/ 153627 w 319881"/>
              <a:gd name="connsiteY13" fmla="*/ 1288472 h 1288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19881" h="1288472">
                <a:moveTo>
                  <a:pt x="264463" y="0"/>
                </a:moveTo>
                <a:cubicBezTo>
                  <a:pt x="268800" y="47702"/>
                  <a:pt x="270143" y="149074"/>
                  <a:pt x="292172" y="207818"/>
                </a:cubicBezTo>
                <a:cubicBezTo>
                  <a:pt x="299424" y="227156"/>
                  <a:pt x="310645" y="244763"/>
                  <a:pt x="319881" y="263236"/>
                </a:cubicBezTo>
                <a:cubicBezTo>
                  <a:pt x="296473" y="380279"/>
                  <a:pt x="322170" y="451606"/>
                  <a:pt x="236754" y="512618"/>
                </a:cubicBezTo>
                <a:cubicBezTo>
                  <a:pt x="219948" y="524622"/>
                  <a:pt x="197321" y="527249"/>
                  <a:pt x="181336" y="540327"/>
                </a:cubicBezTo>
                <a:cubicBezTo>
                  <a:pt x="145952" y="569277"/>
                  <a:pt x="116681" y="604982"/>
                  <a:pt x="84354" y="637309"/>
                </a:cubicBezTo>
                <a:lnTo>
                  <a:pt x="42790" y="678872"/>
                </a:lnTo>
                <a:cubicBezTo>
                  <a:pt x="38172" y="692727"/>
                  <a:pt x="34689" y="707013"/>
                  <a:pt x="28936" y="720436"/>
                </a:cubicBezTo>
                <a:cubicBezTo>
                  <a:pt x="20800" y="739419"/>
                  <a:pt x="2021" y="755216"/>
                  <a:pt x="1227" y="775854"/>
                </a:cubicBezTo>
                <a:cubicBezTo>
                  <a:pt x="-2682" y="877484"/>
                  <a:pt x="2964" y="979674"/>
                  <a:pt x="15081" y="1080654"/>
                </a:cubicBezTo>
                <a:cubicBezTo>
                  <a:pt x="17065" y="1097187"/>
                  <a:pt x="35343" y="1107325"/>
                  <a:pt x="42790" y="1122218"/>
                </a:cubicBezTo>
                <a:cubicBezTo>
                  <a:pt x="53912" y="1144462"/>
                  <a:pt x="57318" y="1170401"/>
                  <a:pt x="70499" y="1191490"/>
                </a:cubicBezTo>
                <a:cubicBezTo>
                  <a:pt x="80884" y="1208105"/>
                  <a:pt x="99520" y="1218002"/>
                  <a:pt x="112063" y="1233054"/>
                </a:cubicBezTo>
                <a:cubicBezTo>
                  <a:pt x="190376" y="1327030"/>
                  <a:pt x="109570" y="1244418"/>
                  <a:pt x="153627" y="12884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7703127" y="3297382"/>
            <a:ext cx="221673" cy="1066800"/>
          </a:xfrm>
          <a:custGeom>
            <a:avLst/>
            <a:gdLst>
              <a:gd name="connsiteX0" fmla="*/ 55418 w 221673"/>
              <a:gd name="connsiteY0" fmla="*/ 0 h 1066800"/>
              <a:gd name="connsiteX1" fmla="*/ 110837 w 221673"/>
              <a:gd name="connsiteY1" fmla="*/ 207818 h 1066800"/>
              <a:gd name="connsiteX2" fmla="*/ 124691 w 221673"/>
              <a:gd name="connsiteY2" fmla="*/ 263236 h 1066800"/>
              <a:gd name="connsiteX3" fmla="*/ 166255 w 221673"/>
              <a:gd name="connsiteY3" fmla="*/ 318654 h 1066800"/>
              <a:gd name="connsiteX4" fmla="*/ 193964 w 221673"/>
              <a:gd name="connsiteY4" fmla="*/ 360218 h 1066800"/>
              <a:gd name="connsiteX5" fmla="*/ 207818 w 221673"/>
              <a:gd name="connsiteY5" fmla="*/ 415636 h 1066800"/>
              <a:gd name="connsiteX6" fmla="*/ 221673 w 221673"/>
              <a:gd name="connsiteY6" fmla="*/ 457200 h 1066800"/>
              <a:gd name="connsiteX7" fmla="*/ 180109 w 221673"/>
              <a:gd name="connsiteY7" fmla="*/ 568036 h 1066800"/>
              <a:gd name="connsiteX8" fmla="*/ 124691 w 221673"/>
              <a:gd name="connsiteY8" fmla="*/ 609600 h 1066800"/>
              <a:gd name="connsiteX9" fmla="*/ 41564 w 221673"/>
              <a:gd name="connsiteY9" fmla="*/ 706582 h 1066800"/>
              <a:gd name="connsiteX10" fmla="*/ 27709 w 221673"/>
              <a:gd name="connsiteY10" fmla="*/ 775854 h 1066800"/>
              <a:gd name="connsiteX11" fmla="*/ 13855 w 221673"/>
              <a:gd name="connsiteY11" fmla="*/ 817418 h 1066800"/>
              <a:gd name="connsiteX12" fmla="*/ 0 w 221673"/>
              <a:gd name="connsiteY12" fmla="*/ 106680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1673" h="1066800">
                <a:moveTo>
                  <a:pt x="55418" y="0"/>
                </a:moveTo>
                <a:cubicBezTo>
                  <a:pt x="116709" y="337088"/>
                  <a:pt x="48083" y="40471"/>
                  <a:pt x="110837" y="207818"/>
                </a:cubicBezTo>
                <a:cubicBezTo>
                  <a:pt x="117523" y="225647"/>
                  <a:pt x="116176" y="246205"/>
                  <a:pt x="124691" y="263236"/>
                </a:cubicBezTo>
                <a:cubicBezTo>
                  <a:pt x="135018" y="283889"/>
                  <a:pt x="152834" y="299864"/>
                  <a:pt x="166255" y="318654"/>
                </a:cubicBezTo>
                <a:cubicBezTo>
                  <a:pt x="175933" y="332204"/>
                  <a:pt x="184728" y="346363"/>
                  <a:pt x="193964" y="360218"/>
                </a:cubicBezTo>
                <a:cubicBezTo>
                  <a:pt x="198582" y="378691"/>
                  <a:pt x="202587" y="397327"/>
                  <a:pt x="207818" y="415636"/>
                </a:cubicBezTo>
                <a:cubicBezTo>
                  <a:pt x="211830" y="429678"/>
                  <a:pt x="221673" y="442596"/>
                  <a:pt x="221673" y="457200"/>
                </a:cubicBezTo>
                <a:cubicBezTo>
                  <a:pt x="221673" y="496851"/>
                  <a:pt x="208774" y="539371"/>
                  <a:pt x="180109" y="568036"/>
                </a:cubicBezTo>
                <a:cubicBezTo>
                  <a:pt x="163781" y="584364"/>
                  <a:pt x="142069" y="594394"/>
                  <a:pt x="124691" y="609600"/>
                </a:cubicBezTo>
                <a:cubicBezTo>
                  <a:pt x="70936" y="656635"/>
                  <a:pt x="75199" y="656129"/>
                  <a:pt x="41564" y="706582"/>
                </a:cubicBezTo>
                <a:cubicBezTo>
                  <a:pt x="36946" y="729673"/>
                  <a:pt x="33420" y="753009"/>
                  <a:pt x="27709" y="775854"/>
                </a:cubicBezTo>
                <a:cubicBezTo>
                  <a:pt x="24167" y="790022"/>
                  <a:pt x="15308" y="802886"/>
                  <a:pt x="13855" y="817418"/>
                </a:cubicBezTo>
                <a:cubicBezTo>
                  <a:pt x="-271" y="958681"/>
                  <a:pt x="0" y="980107"/>
                  <a:pt x="0" y="10668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8381678" y="3297382"/>
            <a:ext cx="208140" cy="955963"/>
          </a:xfrm>
          <a:custGeom>
            <a:avLst/>
            <a:gdLst>
              <a:gd name="connsiteX0" fmla="*/ 208140 w 208140"/>
              <a:gd name="connsiteY0" fmla="*/ 0 h 955963"/>
              <a:gd name="connsiteX1" fmla="*/ 194286 w 208140"/>
              <a:gd name="connsiteY1" fmla="*/ 69273 h 955963"/>
              <a:gd name="connsiteX2" fmla="*/ 180431 w 208140"/>
              <a:gd name="connsiteY2" fmla="*/ 110836 h 955963"/>
              <a:gd name="connsiteX3" fmla="*/ 166577 w 208140"/>
              <a:gd name="connsiteY3" fmla="*/ 193963 h 955963"/>
              <a:gd name="connsiteX4" fmla="*/ 111158 w 208140"/>
              <a:gd name="connsiteY4" fmla="*/ 678873 h 955963"/>
              <a:gd name="connsiteX5" fmla="*/ 55740 w 208140"/>
              <a:gd name="connsiteY5" fmla="*/ 720436 h 955963"/>
              <a:gd name="connsiteX6" fmla="*/ 14177 w 208140"/>
              <a:gd name="connsiteY6" fmla="*/ 734291 h 955963"/>
              <a:gd name="connsiteX7" fmla="*/ 322 w 208140"/>
              <a:gd name="connsiteY7" fmla="*/ 775854 h 955963"/>
              <a:gd name="connsiteX8" fmla="*/ 69595 w 208140"/>
              <a:gd name="connsiteY8" fmla="*/ 845127 h 955963"/>
              <a:gd name="connsiteX9" fmla="*/ 111158 w 208140"/>
              <a:gd name="connsiteY9" fmla="*/ 858982 h 955963"/>
              <a:gd name="connsiteX10" fmla="*/ 152722 w 208140"/>
              <a:gd name="connsiteY10" fmla="*/ 886691 h 955963"/>
              <a:gd name="connsiteX11" fmla="*/ 180431 w 208140"/>
              <a:gd name="connsiteY11" fmla="*/ 955963 h 955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8140" h="955963">
                <a:moveTo>
                  <a:pt x="208140" y="0"/>
                </a:moveTo>
                <a:cubicBezTo>
                  <a:pt x="203522" y="23091"/>
                  <a:pt x="199997" y="46428"/>
                  <a:pt x="194286" y="69273"/>
                </a:cubicBezTo>
                <a:cubicBezTo>
                  <a:pt x="190744" y="83441"/>
                  <a:pt x="183599" y="96580"/>
                  <a:pt x="180431" y="110836"/>
                </a:cubicBezTo>
                <a:cubicBezTo>
                  <a:pt x="174337" y="138258"/>
                  <a:pt x="171195" y="166254"/>
                  <a:pt x="166577" y="193963"/>
                </a:cubicBezTo>
                <a:cubicBezTo>
                  <a:pt x="154950" y="385800"/>
                  <a:pt x="245382" y="567019"/>
                  <a:pt x="111158" y="678873"/>
                </a:cubicBezTo>
                <a:cubicBezTo>
                  <a:pt x="93419" y="693655"/>
                  <a:pt x="75788" y="708980"/>
                  <a:pt x="55740" y="720436"/>
                </a:cubicBezTo>
                <a:cubicBezTo>
                  <a:pt x="43060" y="727682"/>
                  <a:pt x="28031" y="729673"/>
                  <a:pt x="14177" y="734291"/>
                </a:cubicBezTo>
                <a:cubicBezTo>
                  <a:pt x="9559" y="748145"/>
                  <a:pt x="-2079" y="761449"/>
                  <a:pt x="322" y="775854"/>
                </a:cubicBezTo>
                <a:cubicBezTo>
                  <a:pt x="5360" y="806083"/>
                  <a:pt x="46084" y="833371"/>
                  <a:pt x="69595" y="845127"/>
                </a:cubicBezTo>
                <a:cubicBezTo>
                  <a:pt x="82657" y="851658"/>
                  <a:pt x="98096" y="852451"/>
                  <a:pt x="111158" y="858982"/>
                </a:cubicBezTo>
                <a:cubicBezTo>
                  <a:pt x="126051" y="866429"/>
                  <a:pt x="138867" y="877455"/>
                  <a:pt x="152722" y="886691"/>
                </a:cubicBezTo>
                <a:cubicBezTo>
                  <a:pt x="185554" y="935939"/>
                  <a:pt x="180431" y="911603"/>
                  <a:pt x="180431" y="9559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83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/>
          <a:lstStyle/>
          <a:p>
            <a:r>
              <a:rPr lang="ru-RU" dirty="0" smtClean="0"/>
              <a:t>Что мы знаем о числе 7?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6400800" cy="244827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3900" dirty="0" smtClean="0">
                <a:solidFill>
                  <a:schemeClr val="tx1"/>
                </a:solidFill>
              </a:rPr>
              <a:t>1</a:t>
            </a:r>
            <a:r>
              <a:rPr lang="ru-RU" sz="3900" b="1" dirty="0" smtClean="0">
                <a:solidFill>
                  <a:schemeClr val="tx1"/>
                </a:solidFill>
              </a:rPr>
              <a:t>.  </a:t>
            </a:r>
            <a:r>
              <a:rPr lang="ru-RU" sz="4000" b="1" dirty="0" smtClean="0">
                <a:solidFill>
                  <a:schemeClr val="tx1"/>
                </a:solidFill>
              </a:rPr>
              <a:t>5</a:t>
            </a:r>
            <a:r>
              <a:rPr lang="ru-RU" b="1" dirty="0" smtClean="0">
                <a:solidFill>
                  <a:schemeClr val="tx1"/>
                </a:solidFill>
              </a:rPr>
              <a:t>,</a:t>
            </a:r>
            <a:r>
              <a:rPr lang="ru-RU" sz="4000" b="1" dirty="0" smtClean="0">
                <a:solidFill>
                  <a:schemeClr val="accent2"/>
                </a:solidFill>
              </a:rPr>
              <a:t>6</a:t>
            </a:r>
            <a:r>
              <a:rPr lang="ru-RU" sz="4000" b="1" dirty="0" smtClean="0">
                <a:solidFill>
                  <a:schemeClr val="tx1"/>
                </a:solidFill>
              </a:rPr>
              <a:t>,7…</a:t>
            </a:r>
            <a:endParaRPr lang="ru-RU" sz="4000" b="1" dirty="0">
              <a:solidFill>
                <a:schemeClr val="tx1"/>
              </a:solidFill>
            </a:endParaRPr>
          </a:p>
          <a:p>
            <a:pPr algn="l"/>
            <a:r>
              <a:rPr lang="ru-RU" sz="4000" b="1" dirty="0" smtClean="0">
                <a:solidFill>
                  <a:schemeClr val="tx1"/>
                </a:solidFill>
              </a:rPr>
              <a:t>2. </a:t>
            </a:r>
            <a:r>
              <a:rPr lang="ru-RU" sz="4000" b="1" dirty="0" smtClean="0">
                <a:solidFill>
                  <a:schemeClr val="accent2"/>
                </a:solidFill>
              </a:rPr>
              <a:t>6</a:t>
            </a:r>
            <a:r>
              <a:rPr lang="ru-RU" sz="4000" b="1" dirty="0" smtClean="0">
                <a:solidFill>
                  <a:schemeClr val="tx1"/>
                </a:solidFill>
              </a:rPr>
              <a:t>,7,</a:t>
            </a:r>
            <a:r>
              <a:rPr lang="ru-RU" sz="4000" b="1" dirty="0" smtClean="0">
                <a:solidFill>
                  <a:schemeClr val="accent2"/>
                </a:solidFill>
              </a:rPr>
              <a:t>8</a:t>
            </a:r>
          </a:p>
          <a:p>
            <a:pPr algn="l"/>
            <a:r>
              <a:rPr lang="ru-RU" sz="4000" b="1" dirty="0" smtClean="0">
                <a:solidFill>
                  <a:schemeClr val="tx1"/>
                </a:solidFill>
              </a:rPr>
              <a:t>3. 7&gt;6 на 1</a:t>
            </a:r>
          </a:p>
          <a:p>
            <a:pPr algn="l"/>
            <a:r>
              <a:rPr lang="ru-RU" sz="4000" b="1" dirty="0" smtClean="0">
                <a:solidFill>
                  <a:schemeClr val="tx1"/>
                </a:solidFill>
              </a:rPr>
              <a:t>4.</a:t>
            </a:r>
            <a:r>
              <a:rPr lang="ru-RU" sz="4000" b="1" dirty="0" smtClean="0">
                <a:solidFill>
                  <a:schemeClr val="accent2"/>
                </a:solidFill>
              </a:rPr>
              <a:t>7</a:t>
            </a:r>
            <a:r>
              <a:rPr lang="ru-RU" sz="4000" b="1" dirty="0" smtClean="0">
                <a:solidFill>
                  <a:schemeClr val="tx1"/>
                </a:solidFill>
              </a:rPr>
              <a:t>- это </a:t>
            </a:r>
            <a:r>
              <a:rPr lang="ru-RU" sz="4000" b="1" dirty="0" smtClean="0">
                <a:solidFill>
                  <a:schemeClr val="tx2"/>
                </a:solidFill>
              </a:rPr>
              <a:t>1</a:t>
            </a:r>
            <a:r>
              <a:rPr lang="ru-RU" sz="4000" b="1" dirty="0" smtClean="0">
                <a:solidFill>
                  <a:schemeClr val="tx1"/>
                </a:solidFill>
              </a:rPr>
              <a:t>и</a:t>
            </a:r>
            <a:r>
              <a:rPr lang="ru-RU" sz="4000" b="1" dirty="0" smtClean="0">
                <a:solidFill>
                  <a:schemeClr val="tx2"/>
                </a:solidFill>
              </a:rPr>
              <a:t>6</a:t>
            </a:r>
            <a:r>
              <a:rPr lang="ru-RU" sz="4000" b="1" dirty="0" smtClean="0">
                <a:solidFill>
                  <a:schemeClr val="tx1"/>
                </a:solidFill>
              </a:rPr>
              <a:t>,  </a:t>
            </a:r>
            <a:r>
              <a:rPr lang="ru-RU" sz="4000" b="1" dirty="0" smtClean="0">
                <a:solidFill>
                  <a:schemeClr val="tx2"/>
                </a:solidFill>
              </a:rPr>
              <a:t>2</a:t>
            </a:r>
            <a:r>
              <a:rPr lang="ru-RU" sz="4000" b="1" dirty="0" smtClean="0">
                <a:solidFill>
                  <a:schemeClr val="tx1"/>
                </a:solidFill>
              </a:rPr>
              <a:t>и</a:t>
            </a:r>
            <a:r>
              <a:rPr lang="ru-RU" sz="4000" b="1" dirty="0" smtClean="0">
                <a:solidFill>
                  <a:schemeClr val="tx2"/>
                </a:solidFill>
              </a:rPr>
              <a:t>5</a:t>
            </a:r>
            <a:r>
              <a:rPr lang="ru-RU" sz="4000" b="1" dirty="0" smtClean="0">
                <a:solidFill>
                  <a:schemeClr val="tx1"/>
                </a:solidFill>
              </a:rPr>
              <a:t>, </a:t>
            </a:r>
            <a:r>
              <a:rPr lang="ru-RU" sz="4000" b="1" dirty="0" smtClean="0">
                <a:solidFill>
                  <a:schemeClr val="tx2"/>
                </a:solidFill>
              </a:rPr>
              <a:t>3</a:t>
            </a:r>
            <a:r>
              <a:rPr lang="ru-RU" sz="4000" b="1" dirty="0" smtClean="0">
                <a:solidFill>
                  <a:schemeClr val="tx1"/>
                </a:solidFill>
              </a:rPr>
              <a:t>и</a:t>
            </a:r>
            <a:r>
              <a:rPr lang="ru-RU" sz="4000" b="1" dirty="0" smtClean="0">
                <a:solidFill>
                  <a:schemeClr val="tx2"/>
                </a:solidFill>
              </a:rPr>
              <a:t>4</a:t>
            </a:r>
            <a:endParaRPr lang="ru-RU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49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428999"/>
            <a:ext cx="1905000" cy="2809875"/>
          </a:xfrm>
          <a:prstGeom prst="rect">
            <a:avLst/>
          </a:prstGeom>
        </p:spPr>
      </p:pic>
      <p:pic>
        <p:nvPicPr>
          <p:cNvPr id="5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22" y="1669950"/>
            <a:ext cx="1472173" cy="166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434" y="1131541"/>
            <a:ext cx="1432437" cy="162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55990"/>
            <a:ext cx="1224136" cy="138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76006"/>
            <a:ext cx="1368152" cy="15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866542"/>
            <a:ext cx="1201788" cy="1362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634" y="2620206"/>
            <a:ext cx="1205710" cy="136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601" y="583505"/>
            <a:ext cx="1443767" cy="163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83568" y="225599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6-2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2267744" y="166995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3+3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619663" y="2579155"/>
            <a:ext cx="1224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6-5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5148064" y="166995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2+3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732240" y="1131541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3+4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4009" y="42930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7+1</a:t>
            </a:r>
            <a:endParaRPr lang="ru-RU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6732240" y="2994654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8-6</a:t>
            </a:r>
            <a:endParaRPr lang="ru-RU" sz="3600" dirty="0"/>
          </a:p>
        </p:txBody>
      </p:sp>
      <p:sp>
        <p:nvSpPr>
          <p:cNvPr id="19" name="Полилиния 18"/>
          <p:cNvSpPr/>
          <p:nvPr/>
        </p:nvSpPr>
        <p:spPr>
          <a:xfrm>
            <a:off x="1330036" y="3255818"/>
            <a:ext cx="1579419" cy="2161309"/>
          </a:xfrm>
          <a:custGeom>
            <a:avLst/>
            <a:gdLst>
              <a:gd name="connsiteX0" fmla="*/ 0 w 1579419"/>
              <a:gd name="connsiteY0" fmla="*/ 0 h 2161309"/>
              <a:gd name="connsiteX1" fmla="*/ 69273 w 1579419"/>
              <a:gd name="connsiteY1" fmla="*/ 41564 h 2161309"/>
              <a:gd name="connsiteX2" fmla="*/ 193964 w 1579419"/>
              <a:gd name="connsiteY2" fmla="*/ 69273 h 2161309"/>
              <a:gd name="connsiteX3" fmla="*/ 387928 w 1579419"/>
              <a:gd name="connsiteY3" fmla="*/ 96982 h 2161309"/>
              <a:gd name="connsiteX4" fmla="*/ 1011382 w 1579419"/>
              <a:gd name="connsiteY4" fmla="*/ 138546 h 2161309"/>
              <a:gd name="connsiteX5" fmla="*/ 1122219 w 1579419"/>
              <a:gd name="connsiteY5" fmla="*/ 152400 h 2161309"/>
              <a:gd name="connsiteX6" fmla="*/ 1246909 w 1579419"/>
              <a:gd name="connsiteY6" fmla="*/ 207818 h 2161309"/>
              <a:gd name="connsiteX7" fmla="*/ 1274619 w 1579419"/>
              <a:gd name="connsiteY7" fmla="*/ 235527 h 2161309"/>
              <a:gd name="connsiteX8" fmla="*/ 1316182 w 1579419"/>
              <a:gd name="connsiteY8" fmla="*/ 263237 h 2161309"/>
              <a:gd name="connsiteX9" fmla="*/ 1371600 w 1579419"/>
              <a:gd name="connsiteY9" fmla="*/ 318655 h 2161309"/>
              <a:gd name="connsiteX10" fmla="*/ 1427019 w 1579419"/>
              <a:gd name="connsiteY10" fmla="*/ 360218 h 2161309"/>
              <a:gd name="connsiteX11" fmla="*/ 1468582 w 1579419"/>
              <a:gd name="connsiteY11" fmla="*/ 415637 h 2161309"/>
              <a:gd name="connsiteX12" fmla="*/ 1537855 w 1579419"/>
              <a:gd name="connsiteY12" fmla="*/ 498764 h 2161309"/>
              <a:gd name="connsiteX13" fmla="*/ 1579419 w 1579419"/>
              <a:gd name="connsiteY13" fmla="*/ 595746 h 2161309"/>
              <a:gd name="connsiteX14" fmla="*/ 1565564 w 1579419"/>
              <a:gd name="connsiteY14" fmla="*/ 942109 h 2161309"/>
              <a:gd name="connsiteX15" fmla="*/ 1551709 w 1579419"/>
              <a:gd name="connsiteY15" fmla="*/ 997527 h 2161309"/>
              <a:gd name="connsiteX16" fmla="*/ 1537855 w 1579419"/>
              <a:gd name="connsiteY16" fmla="*/ 1094509 h 2161309"/>
              <a:gd name="connsiteX17" fmla="*/ 1510146 w 1579419"/>
              <a:gd name="connsiteY17" fmla="*/ 1274618 h 2161309"/>
              <a:gd name="connsiteX18" fmla="*/ 1496291 w 1579419"/>
              <a:gd name="connsiteY18" fmla="*/ 1343891 h 2161309"/>
              <a:gd name="connsiteX19" fmla="*/ 1427019 w 1579419"/>
              <a:gd name="connsiteY19" fmla="*/ 1454727 h 2161309"/>
              <a:gd name="connsiteX20" fmla="*/ 1399309 w 1579419"/>
              <a:gd name="connsiteY20" fmla="*/ 1524000 h 2161309"/>
              <a:gd name="connsiteX21" fmla="*/ 1357746 w 1579419"/>
              <a:gd name="connsiteY21" fmla="*/ 1593273 h 2161309"/>
              <a:gd name="connsiteX22" fmla="*/ 1330037 w 1579419"/>
              <a:gd name="connsiteY22" fmla="*/ 1690255 h 2161309"/>
              <a:gd name="connsiteX23" fmla="*/ 1302328 w 1579419"/>
              <a:gd name="connsiteY23" fmla="*/ 1773382 h 2161309"/>
              <a:gd name="connsiteX24" fmla="*/ 1288473 w 1579419"/>
              <a:gd name="connsiteY24" fmla="*/ 1814946 h 2161309"/>
              <a:gd name="connsiteX25" fmla="*/ 1274619 w 1579419"/>
              <a:gd name="connsiteY25" fmla="*/ 1856509 h 2161309"/>
              <a:gd name="connsiteX26" fmla="*/ 1246909 w 1579419"/>
              <a:gd name="connsiteY26" fmla="*/ 1884218 h 2161309"/>
              <a:gd name="connsiteX27" fmla="*/ 1177637 w 1579419"/>
              <a:gd name="connsiteY27" fmla="*/ 2008909 h 2161309"/>
              <a:gd name="connsiteX28" fmla="*/ 1136073 w 1579419"/>
              <a:gd name="connsiteY28" fmla="*/ 2036618 h 2161309"/>
              <a:gd name="connsiteX29" fmla="*/ 1080655 w 1579419"/>
              <a:gd name="connsiteY29" fmla="*/ 2119746 h 2161309"/>
              <a:gd name="connsiteX30" fmla="*/ 1039091 w 1579419"/>
              <a:gd name="connsiteY30" fmla="*/ 2161309 h 216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579419" h="2161309">
                <a:moveTo>
                  <a:pt x="0" y="0"/>
                </a:moveTo>
                <a:cubicBezTo>
                  <a:pt x="23091" y="13855"/>
                  <a:pt x="44665" y="30627"/>
                  <a:pt x="69273" y="41564"/>
                </a:cubicBezTo>
                <a:cubicBezTo>
                  <a:pt x="86162" y="49070"/>
                  <a:pt x="181921" y="66597"/>
                  <a:pt x="193964" y="69273"/>
                </a:cubicBezTo>
                <a:cubicBezTo>
                  <a:pt x="354262" y="104895"/>
                  <a:pt x="84545" y="55611"/>
                  <a:pt x="387928" y="96982"/>
                </a:cubicBezTo>
                <a:cubicBezTo>
                  <a:pt x="795045" y="152498"/>
                  <a:pt x="252511" y="115549"/>
                  <a:pt x="1011382" y="138546"/>
                </a:cubicBezTo>
                <a:cubicBezTo>
                  <a:pt x="1048328" y="143164"/>
                  <a:pt x="1085939" y="144028"/>
                  <a:pt x="1122219" y="152400"/>
                </a:cubicBezTo>
                <a:cubicBezTo>
                  <a:pt x="1140572" y="156635"/>
                  <a:pt x="1227458" y="194851"/>
                  <a:pt x="1246909" y="207818"/>
                </a:cubicBezTo>
                <a:cubicBezTo>
                  <a:pt x="1257778" y="215064"/>
                  <a:pt x="1264419" y="227367"/>
                  <a:pt x="1274619" y="235527"/>
                </a:cubicBezTo>
                <a:cubicBezTo>
                  <a:pt x="1287621" y="245929"/>
                  <a:pt x="1303540" y="252401"/>
                  <a:pt x="1316182" y="263237"/>
                </a:cubicBezTo>
                <a:cubicBezTo>
                  <a:pt x="1336017" y="280239"/>
                  <a:pt x="1351939" y="301452"/>
                  <a:pt x="1371600" y="318655"/>
                </a:cubicBezTo>
                <a:cubicBezTo>
                  <a:pt x="1388978" y="333860"/>
                  <a:pt x="1410691" y="343890"/>
                  <a:pt x="1427019" y="360218"/>
                </a:cubicBezTo>
                <a:cubicBezTo>
                  <a:pt x="1443347" y="376546"/>
                  <a:pt x="1454157" y="397606"/>
                  <a:pt x="1468582" y="415637"/>
                </a:cubicBezTo>
                <a:cubicBezTo>
                  <a:pt x="1491114" y="443802"/>
                  <a:pt x="1517171" y="469215"/>
                  <a:pt x="1537855" y="498764"/>
                </a:cubicBezTo>
                <a:cubicBezTo>
                  <a:pt x="1559644" y="529890"/>
                  <a:pt x="1567838" y="561002"/>
                  <a:pt x="1579419" y="595746"/>
                </a:cubicBezTo>
                <a:cubicBezTo>
                  <a:pt x="1574801" y="711200"/>
                  <a:pt x="1573514" y="826836"/>
                  <a:pt x="1565564" y="942109"/>
                </a:cubicBezTo>
                <a:cubicBezTo>
                  <a:pt x="1564254" y="961105"/>
                  <a:pt x="1555115" y="978793"/>
                  <a:pt x="1551709" y="997527"/>
                </a:cubicBezTo>
                <a:cubicBezTo>
                  <a:pt x="1545867" y="1029656"/>
                  <a:pt x="1541905" y="1062106"/>
                  <a:pt x="1537855" y="1094509"/>
                </a:cubicBezTo>
                <a:cubicBezTo>
                  <a:pt x="1509812" y="1318851"/>
                  <a:pt x="1539645" y="1141873"/>
                  <a:pt x="1510146" y="1274618"/>
                </a:cubicBezTo>
                <a:cubicBezTo>
                  <a:pt x="1505038" y="1297606"/>
                  <a:pt x="1503738" y="1321551"/>
                  <a:pt x="1496291" y="1343891"/>
                </a:cubicBezTo>
                <a:cubicBezTo>
                  <a:pt x="1471185" y="1419209"/>
                  <a:pt x="1466518" y="1383628"/>
                  <a:pt x="1427019" y="1454727"/>
                </a:cubicBezTo>
                <a:cubicBezTo>
                  <a:pt x="1414941" y="1476467"/>
                  <a:pt x="1410431" y="1501756"/>
                  <a:pt x="1399309" y="1524000"/>
                </a:cubicBezTo>
                <a:cubicBezTo>
                  <a:pt x="1387266" y="1548085"/>
                  <a:pt x="1369789" y="1569187"/>
                  <a:pt x="1357746" y="1593273"/>
                </a:cubicBezTo>
                <a:cubicBezTo>
                  <a:pt x="1346103" y="1616559"/>
                  <a:pt x="1336698" y="1668053"/>
                  <a:pt x="1330037" y="1690255"/>
                </a:cubicBezTo>
                <a:cubicBezTo>
                  <a:pt x="1321644" y="1718231"/>
                  <a:pt x="1311564" y="1745673"/>
                  <a:pt x="1302328" y="1773382"/>
                </a:cubicBezTo>
                <a:lnTo>
                  <a:pt x="1288473" y="1814946"/>
                </a:lnTo>
                <a:cubicBezTo>
                  <a:pt x="1283855" y="1828800"/>
                  <a:pt x="1284946" y="1846183"/>
                  <a:pt x="1274619" y="1856509"/>
                </a:cubicBezTo>
                <a:lnTo>
                  <a:pt x="1246909" y="1884218"/>
                </a:lnTo>
                <a:cubicBezTo>
                  <a:pt x="1220139" y="1964529"/>
                  <a:pt x="1235067" y="1961051"/>
                  <a:pt x="1177637" y="2008909"/>
                </a:cubicBezTo>
                <a:cubicBezTo>
                  <a:pt x="1164845" y="2019569"/>
                  <a:pt x="1149928" y="2027382"/>
                  <a:pt x="1136073" y="2036618"/>
                </a:cubicBezTo>
                <a:cubicBezTo>
                  <a:pt x="1117600" y="2064327"/>
                  <a:pt x="1108364" y="2101273"/>
                  <a:pt x="1080655" y="2119746"/>
                </a:cubicBezTo>
                <a:cubicBezTo>
                  <a:pt x="1035249" y="2150017"/>
                  <a:pt x="1039091" y="2130804"/>
                  <a:pt x="1039091" y="21613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2438400" y="2687782"/>
            <a:ext cx="692727" cy="2703170"/>
          </a:xfrm>
          <a:custGeom>
            <a:avLst/>
            <a:gdLst>
              <a:gd name="connsiteX0" fmla="*/ 526473 w 692727"/>
              <a:gd name="connsiteY0" fmla="*/ 0 h 2703170"/>
              <a:gd name="connsiteX1" fmla="*/ 554182 w 692727"/>
              <a:gd name="connsiteY1" fmla="*/ 180109 h 2703170"/>
              <a:gd name="connsiteX2" fmla="*/ 568036 w 692727"/>
              <a:gd name="connsiteY2" fmla="*/ 249382 h 2703170"/>
              <a:gd name="connsiteX3" fmla="*/ 595745 w 692727"/>
              <a:gd name="connsiteY3" fmla="*/ 415636 h 2703170"/>
              <a:gd name="connsiteX4" fmla="*/ 623455 w 692727"/>
              <a:gd name="connsiteY4" fmla="*/ 498763 h 2703170"/>
              <a:gd name="connsiteX5" fmla="*/ 637309 w 692727"/>
              <a:gd name="connsiteY5" fmla="*/ 568036 h 2703170"/>
              <a:gd name="connsiteX6" fmla="*/ 665018 w 692727"/>
              <a:gd name="connsiteY6" fmla="*/ 748145 h 2703170"/>
              <a:gd name="connsiteX7" fmla="*/ 692727 w 692727"/>
              <a:gd name="connsiteY7" fmla="*/ 872836 h 2703170"/>
              <a:gd name="connsiteX8" fmla="*/ 678873 w 692727"/>
              <a:gd name="connsiteY8" fmla="*/ 1648691 h 2703170"/>
              <a:gd name="connsiteX9" fmla="*/ 637309 w 692727"/>
              <a:gd name="connsiteY9" fmla="*/ 1731818 h 2703170"/>
              <a:gd name="connsiteX10" fmla="*/ 554182 w 692727"/>
              <a:gd name="connsiteY10" fmla="*/ 1856509 h 2703170"/>
              <a:gd name="connsiteX11" fmla="*/ 540327 w 692727"/>
              <a:gd name="connsiteY11" fmla="*/ 1898073 h 2703170"/>
              <a:gd name="connsiteX12" fmla="*/ 443345 w 692727"/>
              <a:gd name="connsiteY12" fmla="*/ 2036618 h 2703170"/>
              <a:gd name="connsiteX13" fmla="*/ 401782 w 692727"/>
              <a:gd name="connsiteY13" fmla="*/ 2133600 h 2703170"/>
              <a:gd name="connsiteX14" fmla="*/ 346364 w 692727"/>
              <a:gd name="connsiteY14" fmla="*/ 2230582 h 2703170"/>
              <a:gd name="connsiteX15" fmla="*/ 304800 w 692727"/>
              <a:gd name="connsiteY15" fmla="*/ 2327563 h 2703170"/>
              <a:gd name="connsiteX16" fmla="*/ 290945 w 692727"/>
              <a:gd name="connsiteY16" fmla="*/ 2382982 h 2703170"/>
              <a:gd name="connsiteX17" fmla="*/ 263236 w 692727"/>
              <a:gd name="connsiteY17" fmla="*/ 2563091 h 2703170"/>
              <a:gd name="connsiteX18" fmla="*/ 193964 w 692727"/>
              <a:gd name="connsiteY18" fmla="*/ 2646218 h 2703170"/>
              <a:gd name="connsiteX19" fmla="*/ 124691 w 692727"/>
              <a:gd name="connsiteY19" fmla="*/ 2701636 h 2703170"/>
              <a:gd name="connsiteX20" fmla="*/ 0 w 692727"/>
              <a:gd name="connsiteY20" fmla="*/ 2701636 h 270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92727" h="2703170">
                <a:moveTo>
                  <a:pt x="526473" y="0"/>
                </a:moveTo>
                <a:cubicBezTo>
                  <a:pt x="558238" y="158832"/>
                  <a:pt x="520631" y="-37971"/>
                  <a:pt x="554182" y="180109"/>
                </a:cubicBezTo>
                <a:cubicBezTo>
                  <a:pt x="557763" y="203383"/>
                  <a:pt x="563944" y="226192"/>
                  <a:pt x="568036" y="249382"/>
                </a:cubicBezTo>
                <a:cubicBezTo>
                  <a:pt x="577800" y="304710"/>
                  <a:pt x="583557" y="360791"/>
                  <a:pt x="595745" y="415636"/>
                </a:cubicBezTo>
                <a:cubicBezTo>
                  <a:pt x="602081" y="444148"/>
                  <a:pt x="615770" y="470584"/>
                  <a:pt x="623455" y="498763"/>
                </a:cubicBezTo>
                <a:cubicBezTo>
                  <a:pt x="629651" y="521481"/>
                  <a:pt x="633097" y="544868"/>
                  <a:pt x="637309" y="568036"/>
                </a:cubicBezTo>
                <a:cubicBezTo>
                  <a:pt x="667995" y="736811"/>
                  <a:pt x="633867" y="561235"/>
                  <a:pt x="665018" y="748145"/>
                </a:cubicBezTo>
                <a:cubicBezTo>
                  <a:pt x="673811" y="800901"/>
                  <a:pt x="680275" y="823026"/>
                  <a:pt x="692727" y="872836"/>
                </a:cubicBezTo>
                <a:cubicBezTo>
                  <a:pt x="688109" y="1131454"/>
                  <a:pt x="695526" y="1390568"/>
                  <a:pt x="678873" y="1648691"/>
                </a:cubicBezTo>
                <a:cubicBezTo>
                  <a:pt x="676878" y="1679606"/>
                  <a:pt x="653248" y="1705253"/>
                  <a:pt x="637309" y="1731818"/>
                </a:cubicBezTo>
                <a:cubicBezTo>
                  <a:pt x="611608" y="1774653"/>
                  <a:pt x="569979" y="1809119"/>
                  <a:pt x="554182" y="1856509"/>
                </a:cubicBezTo>
                <a:cubicBezTo>
                  <a:pt x="549564" y="1870364"/>
                  <a:pt x="547419" y="1885307"/>
                  <a:pt x="540327" y="1898073"/>
                </a:cubicBezTo>
                <a:cubicBezTo>
                  <a:pt x="515959" y="1941936"/>
                  <a:pt x="474480" y="1995105"/>
                  <a:pt x="443345" y="2036618"/>
                </a:cubicBezTo>
                <a:cubicBezTo>
                  <a:pt x="427802" y="2083249"/>
                  <a:pt x="429175" y="2085663"/>
                  <a:pt x="401782" y="2133600"/>
                </a:cubicBezTo>
                <a:cubicBezTo>
                  <a:pt x="372546" y="2184763"/>
                  <a:pt x="369203" y="2169678"/>
                  <a:pt x="346364" y="2230582"/>
                </a:cubicBezTo>
                <a:cubicBezTo>
                  <a:pt x="308023" y="2332825"/>
                  <a:pt x="360952" y="2243336"/>
                  <a:pt x="304800" y="2327563"/>
                </a:cubicBezTo>
                <a:cubicBezTo>
                  <a:pt x="300182" y="2346036"/>
                  <a:pt x="293638" y="2364132"/>
                  <a:pt x="290945" y="2382982"/>
                </a:cubicBezTo>
                <a:cubicBezTo>
                  <a:pt x="284587" y="2427491"/>
                  <a:pt x="288952" y="2511659"/>
                  <a:pt x="263236" y="2563091"/>
                </a:cubicBezTo>
                <a:cubicBezTo>
                  <a:pt x="237438" y="2614686"/>
                  <a:pt x="232263" y="2600258"/>
                  <a:pt x="193964" y="2646218"/>
                </a:cubicBezTo>
                <a:cubicBezTo>
                  <a:pt x="163175" y="2683165"/>
                  <a:pt x="177648" y="2697223"/>
                  <a:pt x="124691" y="2701636"/>
                </a:cubicBezTo>
                <a:cubicBezTo>
                  <a:pt x="83271" y="2705088"/>
                  <a:pt x="41564" y="2701636"/>
                  <a:pt x="0" y="270163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2673927" y="2189018"/>
            <a:ext cx="4682837" cy="3034146"/>
          </a:xfrm>
          <a:custGeom>
            <a:avLst/>
            <a:gdLst>
              <a:gd name="connsiteX0" fmla="*/ 4682837 w 4682837"/>
              <a:gd name="connsiteY0" fmla="*/ 0 h 3034146"/>
              <a:gd name="connsiteX1" fmla="*/ 4544291 w 4682837"/>
              <a:gd name="connsiteY1" fmla="*/ 166255 h 3034146"/>
              <a:gd name="connsiteX2" fmla="*/ 4378037 w 4682837"/>
              <a:gd name="connsiteY2" fmla="*/ 249382 h 3034146"/>
              <a:gd name="connsiteX3" fmla="*/ 4336473 w 4682837"/>
              <a:gd name="connsiteY3" fmla="*/ 263237 h 3034146"/>
              <a:gd name="connsiteX4" fmla="*/ 4239491 w 4682837"/>
              <a:gd name="connsiteY4" fmla="*/ 318655 h 3034146"/>
              <a:gd name="connsiteX5" fmla="*/ 4184073 w 4682837"/>
              <a:gd name="connsiteY5" fmla="*/ 332509 h 3034146"/>
              <a:gd name="connsiteX6" fmla="*/ 4087091 w 4682837"/>
              <a:gd name="connsiteY6" fmla="*/ 360218 h 3034146"/>
              <a:gd name="connsiteX7" fmla="*/ 4003964 w 4682837"/>
              <a:gd name="connsiteY7" fmla="*/ 374073 h 3034146"/>
              <a:gd name="connsiteX8" fmla="*/ 3865418 w 4682837"/>
              <a:gd name="connsiteY8" fmla="*/ 401782 h 3034146"/>
              <a:gd name="connsiteX9" fmla="*/ 3699164 w 4682837"/>
              <a:gd name="connsiteY9" fmla="*/ 429491 h 3034146"/>
              <a:gd name="connsiteX10" fmla="*/ 3643746 w 4682837"/>
              <a:gd name="connsiteY10" fmla="*/ 443346 h 3034146"/>
              <a:gd name="connsiteX11" fmla="*/ 3546764 w 4682837"/>
              <a:gd name="connsiteY11" fmla="*/ 457200 h 3034146"/>
              <a:gd name="connsiteX12" fmla="*/ 3380509 w 4682837"/>
              <a:gd name="connsiteY12" fmla="*/ 512618 h 3034146"/>
              <a:gd name="connsiteX13" fmla="*/ 3311237 w 4682837"/>
              <a:gd name="connsiteY13" fmla="*/ 540327 h 3034146"/>
              <a:gd name="connsiteX14" fmla="*/ 3255818 w 4682837"/>
              <a:gd name="connsiteY14" fmla="*/ 554182 h 3034146"/>
              <a:gd name="connsiteX15" fmla="*/ 3158837 w 4682837"/>
              <a:gd name="connsiteY15" fmla="*/ 623455 h 3034146"/>
              <a:gd name="connsiteX16" fmla="*/ 3075709 w 4682837"/>
              <a:gd name="connsiteY16" fmla="*/ 720437 h 3034146"/>
              <a:gd name="connsiteX17" fmla="*/ 3034146 w 4682837"/>
              <a:gd name="connsiteY17" fmla="*/ 803564 h 3034146"/>
              <a:gd name="connsiteX18" fmla="*/ 3006437 w 4682837"/>
              <a:gd name="connsiteY18" fmla="*/ 886691 h 3034146"/>
              <a:gd name="connsiteX19" fmla="*/ 2978728 w 4682837"/>
              <a:gd name="connsiteY19" fmla="*/ 969818 h 3034146"/>
              <a:gd name="connsiteX20" fmla="*/ 2964873 w 4682837"/>
              <a:gd name="connsiteY20" fmla="*/ 1011382 h 3034146"/>
              <a:gd name="connsiteX21" fmla="*/ 2909455 w 4682837"/>
              <a:gd name="connsiteY21" fmla="*/ 1149927 h 3034146"/>
              <a:gd name="connsiteX22" fmla="*/ 2881746 w 4682837"/>
              <a:gd name="connsiteY22" fmla="*/ 1205346 h 3034146"/>
              <a:gd name="connsiteX23" fmla="*/ 2867891 w 4682837"/>
              <a:gd name="connsiteY23" fmla="*/ 1246909 h 3034146"/>
              <a:gd name="connsiteX24" fmla="*/ 2770909 w 4682837"/>
              <a:gd name="connsiteY24" fmla="*/ 1357746 h 3034146"/>
              <a:gd name="connsiteX25" fmla="*/ 2715491 w 4682837"/>
              <a:gd name="connsiteY25" fmla="*/ 1371600 h 3034146"/>
              <a:gd name="connsiteX26" fmla="*/ 2590800 w 4682837"/>
              <a:gd name="connsiteY26" fmla="*/ 1413164 h 3034146"/>
              <a:gd name="connsiteX27" fmla="*/ 2438400 w 4682837"/>
              <a:gd name="connsiteY27" fmla="*/ 1454727 h 3034146"/>
              <a:gd name="connsiteX28" fmla="*/ 2286000 w 4682837"/>
              <a:gd name="connsiteY28" fmla="*/ 1510146 h 3034146"/>
              <a:gd name="connsiteX29" fmla="*/ 2147455 w 4682837"/>
              <a:gd name="connsiteY29" fmla="*/ 1551709 h 3034146"/>
              <a:gd name="connsiteX30" fmla="*/ 2064328 w 4682837"/>
              <a:gd name="connsiteY30" fmla="*/ 1593273 h 3034146"/>
              <a:gd name="connsiteX31" fmla="*/ 1981200 w 4682837"/>
              <a:gd name="connsiteY31" fmla="*/ 1648691 h 3034146"/>
              <a:gd name="connsiteX32" fmla="*/ 1898073 w 4682837"/>
              <a:gd name="connsiteY32" fmla="*/ 1704109 h 3034146"/>
              <a:gd name="connsiteX33" fmla="*/ 1856509 w 4682837"/>
              <a:gd name="connsiteY33" fmla="*/ 1745673 h 3034146"/>
              <a:gd name="connsiteX34" fmla="*/ 1814946 w 4682837"/>
              <a:gd name="connsiteY34" fmla="*/ 1773382 h 3034146"/>
              <a:gd name="connsiteX35" fmla="*/ 1759528 w 4682837"/>
              <a:gd name="connsiteY35" fmla="*/ 1842655 h 3034146"/>
              <a:gd name="connsiteX36" fmla="*/ 1634837 w 4682837"/>
              <a:gd name="connsiteY36" fmla="*/ 1898073 h 3034146"/>
              <a:gd name="connsiteX37" fmla="*/ 1565564 w 4682837"/>
              <a:gd name="connsiteY37" fmla="*/ 1967346 h 3034146"/>
              <a:gd name="connsiteX38" fmla="*/ 1524000 w 4682837"/>
              <a:gd name="connsiteY38" fmla="*/ 2022764 h 3034146"/>
              <a:gd name="connsiteX39" fmla="*/ 1468582 w 4682837"/>
              <a:gd name="connsiteY39" fmla="*/ 2050473 h 3034146"/>
              <a:gd name="connsiteX40" fmla="*/ 1427018 w 4682837"/>
              <a:gd name="connsiteY40" fmla="*/ 2078182 h 3034146"/>
              <a:gd name="connsiteX41" fmla="*/ 1302328 w 4682837"/>
              <a:gd name="connsiteY41" fmla="*/ 2175164 h 3034146"/>
              <a:gd name="connsiteX42" fmla="*/ 1233055 w 4682837"/>
              <a:gd name="connsiteY42" fmla="*/ 2230582 h 3034146"/>
              <a:gd name="connsiteX43" fmla="*/ 1177637 w 4682837"/>
              <a:gd name="connsiteY43" fmla="*/ 2258291 h 3034146"/>
              <a:gd name="connsiteX44" fmla="*/ 1080655 w 4682837"/>
              <a:gd name="connsiteY44" fmla="*/ 2327564 h 3034146"/>
              <a:gd name="connsiteX45" fmla="*/ 983673 w 4682837"/>
              <a:gd name="connsiteY45" fmla="*/ 2410691 h 3034146"/>
              <a:gd name="connsiteX46" fmla="*/ 928255 w 4682837"/>
              <a:gd name="connsiteY46" fmla="*/ 2452255 h 3034146"/>
              <a:gd name="connsiteX47" fmla="*/ 886691 w 4682837"/>
              <a:gd name="connsiteY47" fmla="*/ 2466109 h 3034146"/>
              <a:gd name="connsiteX48" fmla="*/ 789709 w 4682837"/>
              <a:gd name="connsiteY48" fmla="*/ 2535382 h 3034146"/>
              <a:gd name="connsiteX49" fmla="*/ 748146 w 4682837"/>
              <a:gd name="connsiteY49" fmla="*/ 2549237 h 3034146"/>
              <a:gd name="connsiteX50" fmla="*/ 609600 w 4682837"/>
              <a:gd name="connsiteY50" fmla="*/ 2646218 h 3034146"/>
              <a:gd name="connsiteX51" fmla="*/ 554182 w 4682837"/>
              <a:gd name="connsiteY51" fmla="*/ 2673927 h 3034146"/>
              <a:gd name="connsiteX52" fmla="*/ 512618 w 4682837"/>
              <a:gd name="connsiteY52" fmla="*/ 2701637 h 3034146"/>
              <a:gd name="connsiteX53" fmla="*/ 457200 w 4682837"/>
              <a:gd name="connsiteY53" fmla="*/ 2743200 h 3034146"/>
              <a:gd name="connsiteX54" fmla="*/ 401782 w 4682837"/>
              <a:gd name="connsiteY54" fmla="*/ 2757055 h 3034146"/>
              <a:gd name="connsiteX55" fmla="*/ 277091 w 4682837"/>
              <a:gd name="connsiteY55" fmla="*/ 2812473 h 3034146"/>
              <a:gd name="connsiteX56" fmla="*/ 193964 w 4682837"/>
              <a:gd name="connsiteY56" fmla="*/ 2840182 h 3034146"/>
              <a:gd name="connsiteX57" fmla="*/ 55418 w 4682837"/>
              <a:gd name="connsiteY57" fmla="*/ 2937164 h 3034146"/>
              <a:gd name="connsiteX58" fmla="*/ 27709 w 4682837"/>
              <a:gd name="connsiteY58" fmla="*/ 2978727 h 3034146"/>
              <a:gd name="connsiteX59" fmla="*/ 0 w 4682837"/>
              <a:gd name="connsiteY59" fmla="*/ 3034146 h 303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682837" h="3034146">
                <a:moveTo>
                  <a:pt x="4682837" y="0"/>
                </a:moveTo>
                <a:cubicBezTo>
                  <a:pt x="4651011" y="47738"/>
                  <a:pt x="4597626" y="139588"/>
                  <a:pt x="4544291" y="166255"/>
                </a:cubicBezTo>
                <a:cubicBezTo>
                  <a:pt x="4488873" y="193964"/>
                  <a:pt x="4436817" y="229788"/>
                  <a:pt x="4378037" y="249382"/>
                </a:cubicBezTo>
                <a:cubicBezTo>
                  <a:pt x="4364182" y="254000"/>
                  <a:pt x="4349535" y="256706"/>
                  <a:pt x="4336473" y="263237"/>
                </a:cubicBezTo>
                <a:cubicBezTo>
                  <a:pt x="4303171" y="279888"/>
                  <a:pt x="4273387" y="303248"/>
                  <a:pt x="4239491" y="318655"/>
                </a:cubicBezTo>
                <a:cubicBezTo>
                  <a:pt x="4222157" y="326534"/>
                  <a:pt x="4202382" y="327278"/>
                  <a:pt x="4184073" y="332509"/>
                </a:cubicBezTo>
                <a:cubicBezTo>
                  <a:pt x="4122439" y="350119"/>
                  <a:pt x="4159292" y="345778"/>
                  <a:pt x="4087091" y="360218"/>
                </a:cubicBezTo>
                <a:cubicBezTo>
                  <a:pt x="4059545" y="365727"/>
                  <a:pt x="4031574" y="368896"/>
                  <a:pt x="4003964" y="374073"/>
                </a:cubicBezTo>
                <a:cubicBezTo>
                  <a:pt x="3957674" y="382752"/>
                  <a:pt x="3911874" y="394039"/>
                  <a:pt x="3865418" y="401782"/>
                </a:cubicBezTo>
                <a:cubicBezTo>
                  <a:pt x="3810000" y="411018"/>
                  <a:pt x="3754384" y="419137"/>
                  <a:pt x="3699164" y="429491"/>
                </a:cubicBezTo>
                <a:cubicBezTo>
                  <a:pt x="3680449" y="433000"/>
                  <a:pt x="3662480" y="439940"/>
                  <a:pt x="3643746" y="443346"/>
                </a:cubicBezTo>
                <a:cubicBezTo>
                  <a:pt x="3611617" y="449188"/>
                  <a:pt x="3579091" y="452582"/>
                  <a:pt x="3546764" y="457200"/>
                </a:cubicBezTo>
                <a:cubicBezTo>
                  <a:pt x="3307601" y="559699"/>
                  <a:pt x="3564973" y="457279"/>
                  <a:pt x="3380509" y="512618"/>
                </a:cubicBezTo>
                <a:cubicBezTo>
                  <a:pt x="3356688" y="519764"/>
                  <a:pt x="3334830" y="532463"/>
                  <a:pt x="3311237" y="540327"/>
                </a:cubicBezTo>
                <a:cubicBezTo>
                  <a:pt x="3293173" y="546349"/>
                  <a:pt x="3274291" y="549564"/>
                  <a:pt x="3255818" y="554182"/>
                </a:cubicBezTo>
                <a:cubicBezTo>
                  <a:pt x="3222922" y="576113"/>
                  <a:pt x="3188912" y="597676"/>
                  <a:pt x="3158837" y="623455"/>
                </a:cubicBezTo>
                <a:cubicBezTo>
                  <a:pt x="3118310" y="658193"/>
                  <a:pt x="3108564" y="676630"/>
                  <a:pt x="3075709" y="720437"/>
                </a:cubicBezTo>
                <a:cubicBezTo>
                  <a:pt x="3025186" y="872009"/>
                  <a:pt x="3105762" y="642428"/>
                  <a:pt x="3034146" y="803564"/>
                </a:cubicBezTo>
                <a:cubicBezTo>
                  <a:pt x="3022284" y="830254"/>
                  <a:pt x="3015673" y="858982"/>
                  <a:pt x="3006437" y="886691"/>
                </a:cubicBezTo>
                <a:lnTo>
                  <a:pt x="2978728" y="969818"/>
                </a:lnTo>
                <a:cubicBezTo>
                  <a:pt x="2974110" y="983673"/>
                  <a:pt x="2970297" y="997822"/>
                  <a:pt x="2964873" y="1011382"/>
                </a:cubicBezTo>
                <a:cubicBezTo>
                  <a:pt x="2946400" y="1057564"/>
                  <a:pt x="2931699" y="1105439"/>
                  <a:pt x="2909455" y="1149927"/>
                </a:cubicBezTo>
                <a:cubicBezTo>
                  <a:pt x="2900219" y="1168400"/>
                  <a:pt x="2889882" y="1186363"/>
                  <a:pt x="2881746" y="1205346"/>
                </a:cubicBezTo>
                <a:cubicBezTo>
                  <a:pt x="2875993" y="1218769"/>
                  <a:pt x="2875137" y="1234229"/>
                  <a:pt x="2867891" y="1246909"/>
                </a:cubicBezTo>
                <a:cubicBezTo>
                  <a:pt x="2852990" y="1272986"/>
                  <a:pt x="2794756" y="1342841"/>
                  <a:pt x="2770909" y="1357746"/>
                </a:cubicBezTo>
                <a:cubicBezTo>
                  <a:pt x="2754762" y="1367838"/>
                  <a:pt x="2733964" y="1366982"/>
                  <a:pt x="2715491" y="1371600"/>
                </a:cubicBezTo>
                <a:cubicBezTo>
                  <a:pt x="2599752" y="1429470"/>
                  <a:pt x="2725087" y="1372877"/>
                  <a:pt x="2590800" y="1413164"/>
                </a:cubicBezTo>
                <a:cubicBezTo>
                  <a:pt x="2423937" y="1463224"/>
                  <a:pt x="2626833" y="1423323"/>
                  <a:pt x="2438400" y="1454727"/>
                </a:cubicBezTo>
                <a:cubicBezTo>
                  <a:pt x="2367244" y="1483191"/>
                  <a:pt x="2363085" y="1486428"/>
                  <a:pt x="2286000" y="1510146"/>
                </a:cubicBezTo>
                <a:cubicBezTo>
                  <a:pt x="2079797" y="1573592"/>
                  <a:pt x="2262256" y="1513443"/>
                  <a:pt x="2147455" y="1551709"/>
                </a:cubicBezTo>
                <a:cubicBezTo>
                  <a:pt x="1962935" y="1674721"/>
                  <a:pt x="2236410" y="1497672"/>
                  <a:pt x="2064328" y="1593273"/>
                </a:cubicBezTo>
                <a:cubicBezTo>
                  <a:pt x="2035217" y="1609446"/>
                  <a:pt x="2008909" y="1630218"/>
                  <a:pt x="1981200" y="1648691"/>
                </a:cubicBezTo>
                <a:cubicBezTo>
                  <a:pt x="1953491" y="1667164"/>
                  <a:pt x="1921621" y="1680561"/>
                  <a:pt x="1898073" y="1704109"/>
                </a:cubicBezTo>
                <a:cubicBezTo>
                  <a:pt x="1884218" y="1717964"/>
                  <a:pt x="1871561" y="1733130"/>
                  <a:pt x="1856509" y="1745673"/>
                </a:cubicBezTo>
                <a:cubicBezTo>
                  <a:pt x="1843717" y="1756333"/>
                  <a:pt x="1826720" y="1761608"/>
                  <a:pt x="1814946" y="1773382"/>
                </a:cubicBezTo>
                <a:cubicBezTo>
                  <a:pt x="1794036" y="1794292"/>
                  <a:pt x="1781782" y="1823183"/>
                  <a:pt x="1759528" y="1842655"/>
                </a:cubicBezTo>
                <a:cubicBezTo>
                  <a:pt x="1743180" y="1856960"/>
                  <a:pt x="1649454" y="1892226"/>
                  <a:pt x="1634837" y="1898073"/>
                </a:cubicBezTo>
                <a:cubicBezTo>
                  <a:pt x="1611746" y="1921164"/>
                  <a:pt x="1587259" y="1942939"/>
                  <a:pt x="1565564" y="1967346"/>
                </a:cubicBezTo>
                <a:cubicBezTo>
                  <a:pt x="1550223" y="1984604"/>
                  <a:pt x="1541532" y="2007737"/>
                  <a:pt x="1524000" y="2022764"/>
                </a:cubicBezTo>
                <a:cubicBezTo>
                  <a:pt x="1508319" y="2036205"/>
                  <a:pt x="1486514" y="2040226"/>
                  <a:pt x="1468582" y="2050473"/>
                </a:cubicBezTo>
                <a:cubicBezTo>
                  <a:pt x="1454125" y="2058734"/>
                  <a:pt x="1440339" y="2068191"/>
                  <a:pt x="1427018" y="2078182"/>
                </a:cubicBezTo>
                <a:cubicBezTo>
                  <a:pt x="1384894" y="2109775"/>
                  <a:pt x="1343732" y="2142632"/>
                  <a:pt x="1302328" y="2175164"/>
                </a:cubicBezTo>
                <a:cubicBezTo>
                  <a:pt x="1279076" y="2193434"/>
                  <a:pt x="1259504" y="2217358"/>
                  <a:pt x="1233055" y="2230582"/>
                </a:cubicBezTo>
                <a:cubicBezTo>
                  <a:pt x="1214582" y="2239818"/>
                  <a:pt x="1194160" y="2245899"/>
                  <a:pt x="1177637" y="2258291"/>
                </a:cubicBezTo>
                <a:cubicBezTo>
                  <a:pt x="1072444" y="2337185"/>
                  <a:pt x="1169053" y="2298096"/>
                  <a:pt x="1080655" y="2327564"/>
                </a:cubicBezTo>
                <a:cubicBezTo>
                  <a:pt x="996907" y="2411312"/>
                  <a:pt x="1057526" y="2357939"/>
                  <a:pt x="983673" y="2410691"/>
                </a:cubicBezTo>
                <a:cubicBezTo>
                  <a:pt x="964883" y="2424112"/>
                  <a:pt x="948304" y="2440799"/>
                  <a:pt x="928255" y="2452255"/>
                </a:cubicBezTo>
                <a:cubicBezTo>
                  <a:pt x="915575" y="2459501"/>
                  <a:pt x="900546" y="2461491"/>
                  <a:pt x="886691" y="2466109"/>
                </a:cubicBezTo>
                <a:cubicBezTo>
                  <a:pt x="874135" y="2475526"/>
                  <a:pt x="809972" y="2525250"/>
                  <a:pt x="789709" y="2535382"/>
                </a:cubicBezTo>
                <a:cubicBezTo>
                  <a:pt x="776647" y="2541913"/>
                  <a:pt x="762000" y="2544619"/>
                  <a:pt x="748146" y="2549237"/>
                </a:cubicBezTo>
                <a:cubicBezTo>
                  <a:pt x="713392" y="2575302"/>
                  <a:pt x="643714" y="2629161"/>
                  <a:pt x="609600" y="2646218"/>
                </a:cubicBezTo>
                <a:cubicBezTo>
                  <a:pt x="591127" y="2655454"/>
                  <a:pt x="572114" y="2663680"/>
                  <a:pt x="554182" y="2673927"/>
                </a:cubicBezTo>
                <a:cubicBezTo>
                  <a:pt x="539725" y="2682188"/>
                  <a:pt x="526168" y="2691959"/>
                  <a:pt x="512618" y="2701637"/>
                </a:cubicBezTo>
                <a:cubicBezTo>
                  <a:pt x="493828" y="2715058"/>
                  <a:pt x="477853" y="2732874"/>
                  <a:pt x="457200" y="2743200"/>
                </a:cubicBezTo>
                <a:cubicBezTo>
                  <a:pt x="440169" y="2751715"/>
                  <a:pt x="420255" y="2752437"/>
                  <a:pt x="401782" y="2757055"/>
                </a:cubicBezTo>
                <a:cubicBezTo>
                  <a:pt x="335916" y="2800965"/>
                  <a:pt x="376014" y="2779499"/>
                  <a:pt x="277091" y="2812473"/>
                </a:cubicBezTo>
                <a:cubicBezTo>
                  <a:pt x="277087" y="2812474"/>
                  <a:pt x="193967" y="2840180"/>
                  <a:pt x="193964" y="2840182"/>
                </a:cubicBezTo>
                <a:cubicBezTo>
                  <a:pt x="180385" y="2849234"/>
                  <a:pt x="75933" y="2916649"/>
                  <a:pt x="55418" y="2937164"/>
                </a:cubicBezTo>
                <a:cubicBezTo>
                  <a:pt x="43644" y="2948938"/>
                  <a:pt x="36945" y="2964873"/>
                  <a:pt x="27709" y="2978727"/>
                </a:cubicBezTo>
                <a:cubicBezTo>
                  <a:pt x="11790" y="3026487"/>
                  <a:pt x="24182" y="3009964"/>
                  <a:pt x="0" y="303414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2507673" y="3726873"/>
            <a:ext cx="4765963" cy="1662545"/>
          </a:xfrm>
          <a:custGeom>
            <a:avLst/>
            <a:gdLst>
              <a:gd name="connsiteX0" fmla="*/ 4765963 w 4765963"/>
              <a:gd name="connsiteY0" fmla="*/ 235527 h 1662545"/>
              <a:gd name="connsiteX1" fmla="*/ 4059382 w 4765963"/>
              <a:gd name="connsiteY1" fmla="*/ 235527 h 1662545"/>
              <a:gd name="connsiteX2" fmla="*/ 3976254 w 4765963"/>
              <a:gd name="connsiteY2" fmla="*/ 221672 h 1662545"/>
              <a:gd name="connsiteX3" fmla="*/ 3810000 w 4765963"/>
              <a:gd name="connsiteY3" fmla="*/ 207818 h 1662545"/>
              <a:gd name="connsiteX4" fmla="*/ 3740727 w 4765963"/>
              <a:gd name="connsiteY4" fmla="*/ 193963 h 1662545"/>
              <a:gd name="connsiteX5" fmla="*/ 3643745 w 4765963"/>
              <a:gd name="connsiteY5" fmla="*/ 180109 h 1662545"/>
              <a:gd name="connsiteX6" fmla="*/ 3602182 w 4765963"/>
              <a:gd name="connsiteY6" fmla="*/ 166254 h 1662545"/>
              <a:gd name="connsiteX7" fmla="*/ 3505200 w 4765963"/>
              <a:gd name="connsiteY7" fmla="*/ 152400 h 1662545"/>
              <a:gd name="connsiteX8" fmla="*/ 3366654 w 4765963"/>
              <a:gd name="connsiteY8" fmla="*/ 110836 h 1662545"/>
              <a:gd name="connsiteX9" fmla="*/ 3214254 w 4765963"/>
              <a:gd name="connsiteY9" fmla="*/ 69272 h 1662545"/>
              <a:gd name="connsiteX10" fmla="*/ 3144982 w 4765963"/>
              <a:gd name="connsiteY10" fmla="*/ 55418 h 1662545"/>
              <a:gd name="connsiteX11" fmla="*/ 3061854 w 4765963"/>
              <a:gd name="connsiteY11" fmla="*/ 41563 h 1662545"/>
              <a:gd name="connsiteX12" fmla="*/ 3020291 w 4765963"/>
              <a:gd name="connsiteY12" fmla="*/ 27709 h 1662545"/>
              <a:gd name="connsiteX13" fmla="*/ 2840182 w 4765963"/>
              <a:gd name="connsiteY13" fmla="*/ 0 h 1662545"/>
              <a:gd name="connsiteX14" fmla="*/ 2424545 w 4765963"/>
              <a:gd name="connsiteY14" fmla="*/ 13854 h 1662545"/>
              <a:gd name="connsiteX15" fmla="*/ 2272145 w 4765963"/>
              <a:gd name="connsiteY15" fmla="*/ 83127 h 1662545"/>
              <a:gd name="connsiteX16" fmla="*/ 2216727 w 4765963"/>
              <a:gd name="connsiteY16" fmla="*/ 96982 h 1662545"/>
              <a:gd name="connsiteX17" fmla="*/ 2147454 w 4765963"/>
              <a:gd name="connsiteY17" fmla="*/ 124691 h 1662545"/>
              <a:gd name="connsiteX18" fmla="*/ 2064327 w 4765963"/>
              <a:gd name="connsiteY18" fmla="*/ 138545 h 1662545"/>
              <a:gd name="connsiteX19" fmla="*/ 1939636 w 4765963"/>
              <a:gd name="connsiteY19" fmla="*/ 166254 h 1662545"/>
              <a:gd name="connsiteX20" fmla="*/ 1801091 w 4765963"/>
              <a:gd name="connsiteY20" fmla="*/ 221672 h 1662545"/>
              <a:gd name="connsiteX21" fmla="*/ 1745672 w 4765963"/>
              <a:gd name="connsiteY21" fmla="*/ 235527 h 1662545"/>
              <a:gd name="connsiteX22" fmla="*/ 1676400 w 4765963"/>
              <a:gd name="connsiteY22" fmla="*/ 277091 h 1662545"/>
              <a:gd name="connsiteX23" fmla="*/ 1593272 w 4765963"/>
              <a:gd name="connsiteY23" fmla="*/ 332509 h 1662545"/>
              <a:gd name="connsiteX24" fmla="*/ 1537854 w 4765963"/>
              <a:gd name="connsiteY24" fmla="*/ 360218 h 1662545"/>
              <a:gd name="connsiteX25" fmla="*/ 1440872 w 4765963"/>
              <a:gd name="connsiteY25" fmla="*/ 443345 h 1662545"/>
              <a:gd name="connsiteX26" fmla="*/ 1343891 w 4765963"/>
              <a:gd name="connsiteY26" fmla="*/ 498763 h 1662545"/>
              <a:gd name="connsiteX27" fmla="*/ 1302327 w 4765963"/>
              <a:gd name="connsiteY27" fmla="*/ 554182 h 1662545"/>
              <a:gd name="connsiteX28" fmla="*/ 1260763 w 4765963"/>
              <a:gd name="connsiteY28" fmla="*/ 581891 h 1662545"/>
              <a:gd name="connsiteX29" fmla="*/ 1191491 w 4765963"/>
              <a:gd name="connsiteY29" fmla="*/ 651163 h 1662545"/>
              <a:gd name="connsiteX30" fmla="*/ 1177636 w 4765963"/>
              <a:gd name="connsiteY30" fmla="*/ 692727 h 1662545"/>
              <a:gd name="connsiteX31" fmla="*/ 1136072 w 4765963"/>
              <a:gd name="connsiteY31" fmla="*/ 734291 h 1662545"/>
              <a:gd name="connsiteX32" fmla="*/ 1108363 w 4765963"/>
              <a:gd name="connsiteY32" fmla="*/ 775854 h 1662545"/>
              <a:gd name="connsiteX33" fmla="*/ 1066800 w 4765963"/>
              <a:gd name="connsiteY33" fmla="*/ 817418 h 1662545"/>
              <a:gd name="connsiteX34" fmla="*/ 1025236 w 4765963"/>
              <a:gd name="connsiteY34" fmla="*/ 872836 h 1662545"/>
              <a:gd name="connsiteX35" fmla="*/ 969818 w 4765963"/>
              <a:gd name="connsiteY35" fmla="*/ 928254 h 1662545"/>
              <a:gd name="connsiteX36" fmla="*/ 900545 w 4765963"/>
              <a:gd name="connsiteY36" fmla="*/ 997527 h 1662545"/>
              <a:gd name="connsiteX37" fmla="*/ 831272 w 4765963"/>
              <a:gd name="connsiteY37" fmla="*/ 1080654 h 1662545"/>
              <a:gd name="connsiteX38" fmla="*/ 789709 w 4765963"/>
              <a:gd name="connsiteY38" fmla="*/ 1108363 h 1662545"/>
              <a:gd name="connsiteX39" fmla="*/ 748145 w 4765963"/>
              <a:gd name="connsiteY39" fmla="*/ 1149927 h 1662545"/>
              <a:gd name="connsiteX40" fmla="*/ 637309 w 4765963"/>
              <a:gd name="connsiteY40" fmla="*/ 1233054 h 1662545"/>
              <a:gd name="connsiteX41" fmla="*/ 595745 w 4765963"/>
              <a:gd name="connsiteY41" fmla="*/ 1274618 h 1662545"/>
              <a:gd name="connsiteX42" fmla="*/ 568036 w 4765963"/>
              <a:gd name="connsiteY42" fmla="*/ 1316182 h 1662545"/>
              <a:gd name="connsiteX43" fmla="*/ 526472 w 4765963"/>
              <a:gd name="connsiteY43" fmla="*/ 1343891 h 1662545"/>
              <a:gd name="connsiteX44" fmla="*/ 498763 w 4765963"/>
              <a:gd name="connsiteY44" fmla="*/ 1385454 h 1662545"/>
              <a:gd name="connsiteX45" fmla="*/ 401782 w 4765963"/>
              <a:gd name="connsiteY45" fmla="*/ 1468582 h 1662545"/>
              <a:gd name="connsiteX46" fmla="*/ 332509 w 4765963"/>
              <a:gd name="connsiteY46" fmla="*/ 1510145 h 1662545"/>
              <a:gd name="connsiteX47" fmla="*/ 290945 w 4765963"/>
              <a:gd name="connsiteY47" fmla="*/ 1537854 h 1662545"/>
              <a:gd name="connsiteX48" fmla="*/ 221672 w 4765963"/>
              <a:gd name="connsiteY48" fmla="*/ 1565563 h 1662545"/>
              <a:gd name="connsiteX49" fmla="*/ 166254 w 4765963"/>
              <a:gd name="connsiteY49" fmla="*/ 1607127 h 1662545"/>
              <a:gd name="connsiteX50" fmla="*/ 69272 w 4765963"/>
              <a:gd name="connsiteY50" fmla="*/ 1634836 h 1662545"/>
              <a:gd name="connsiteX51" fmla="*/ 0 w 4765963"/>
              <a:gd name="connsiteY51" fmla="*/ 1662545 h 1662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765963" h="1662545">
                <a:moveTo>
                  <a:pt x="4765963" y="235527"/>
                </a:moveTo>
                <a:cubicBezTo>
                  <a:pt x="4493467" y="290029"/>
                  <a:pt x="4673891" y="259163"/>
                  <a:pt x="4059382" y="235527"/>
                </a:cubicBezTo>
                <a:cubicBezTo>
                  <a:pt x="4031311" y="234447"/>
                  <a:pt x="4004174" y="224774"/>
                  <a:pt x="3976254" y="221672"/>
                </a:cubicBezTo>
                <a:cubicBezTo>
                  <a:pt x="3920984" y="215531"/>
                  <a:pt x="3865418" y="212436"/>
                  <a:pt x="3810000" y="207818"/>
                </a:cubicBezTo>
                <a:cubicBezTo>
                  <a:pt x="3786909" y="203200"/>
                  <a:pt x="3763955" y="197834"/>
                  <a:pt x="3740727" y="193963"/>
                </a:cubicBezTo>
                <a:cubicBezTo>
                  <a:pt x="3708516" y="188594"/>
                  <a:pt x="3675766" y="186513"/>
                  <a:pt x="3643745" y="180109"/>
                </a:cubicBezTo>
                <a:cubicBezTo>
                  <a:pt x="3629425" y="177245"/>
                  <a:pt x="3616502" y="169118"/>
                  <a:pt x="3602182" y="166254"/>
                </a:cubicBezTo>
                <a:cubicBezTo>
                  <a:pt x="3570161" y="159850"/>
                  <a:pt x="3537527" y="157018"/>
                  <a:pt x="3505200" y="152400"/>
                </a:cubicBezTo>
                <a:cubicBezTo>
                  <a:pt x="3307662" y="86555"/>
                  <a:pt x="3513217" y="152712"/>
                  <a:pt x="3366654" y="110836"/>
                </a:cubicBezTo>
                <a:cubicBezTo>
                  <a:pt x="3238424" y="74199"/>
                  <a:pt x="3471050" y="128533"/>
                  <a:pt x="3214254" y="69272"/>
                </a:cubicBezTo>
                <a:cubicBezTo>
                  <a:pt x="3191309" y="63977"/>
                  <a:pt x="3168150" y="59630"/>
                  <a:pt x="3144982" y="55418"/>
                </a:cubicBezTo>
                <a:cubicBezTo>
                  <a:pt x="3117344" y="50393"/>
                  <a:pt x="3089277" y="47657"/>
                  <a:pt x="3061854" y="41563"/>
                </a:cubicBezTo>
                <a:cubicBezTo>
                  <a:pt x="3047598" y="38395"/>
                  <a:pt x="3034547" y="30877"/>
                  <a:pt x="3020291" y="27709"/>
                </a:cubicBezTo>
                <a:cubicBezTo>
                  <a:pt x="2985679" y="20017"/>
                  <a:pt x="2871131" y="4421"/>
                  <a:pt x="2840182" y="0"/>
                </a:cubicBezTo>
                <a:cubicBezTo>
                  <a:pt x="2701636" y="4618"/>
                  <a:pt x="2562661" y="2016"/>
                  <a:pt x="2424545" y="13854"/>
                </a:cubicBezTo>
                <a:cubicBezTo>
                  <a:pt x="2397628" y="16161"/>
                  <a:pt x="2288923" y="76415"/>
                  <a:pt x="2272145" y="83127"/>
                </a:cubicBezTo>
                <a:cubicBezTo>
                  <a:pt x="2254466" y="90199"/>
                  <a:pt x="2234791" y="90961"/>
                  <a:pt x="2216727" y="96982"/>
                </a:cubicBezTo>
                <a:cubicBezTo>
                  <a:pt x="2193134" y="104847"/>
                  <a:pt x="2171447" y="118147"/>
                  <a:pt x="2147454" y="124691"/>
                </a:cubicBezTo>
                <a:cubicBezTo>
                  <a:pt x="2120353" y="132082"/>
                  <a:pt x="2091965" y="133520"/>
                  <a:pt x="2064327" y="138545"/>
                </a:cubicBezTo>
                <a:cubicBezTo>
                  <a:pt x="2030872" y="144628"/>
                  <a:pt x="1973839" y="155993"/>
                  <a:pt x="1939636" y="166254"/>
                </a:cubicBezTo>
                <a:cubicBezTo>
                  <a:pt x="1690388" y="241027"/>
                  <a:pt x="1986244" y="152239"/>
                  <a:pt x="1801091" y="221672"/>
                </a:cubicBezTo>
                <a:cubicBezTo>
                  <a:pt x="1783262" y="228358"/>
                  <a:pt x="1764145" y="230909"/>
                  <a:pt x="1745672" y="235527"/>
                </a:cubicBezTo>
                <a:cubicBezTo>
                  <a:pt x="1722581" y="249382"/>
                  <a:pt x="1699118" y="262634"/>
                  <a:pt x="1676400" y="277091"/>
                </a:cubicBezTo>
                <a:cubicBezTo>
                  <a:pt x="1648304" y="294970"/>
                  <a:pt x="1623059" y="317616"/>
                  <a:pt x="1593272" y="332509"/>
                </a:cubicBezTo>
                <a:cubicBezTo>
                  <a:pt x="1574799" y="341745"/>
                  <a:pt x="1555368" y="349272"/>
                  <a:pt x="1537854" y="360218"/>
                </a:cubicBezTo>
                <a:cubicBezTo>
                  <a:pt x="1454843" y="412101"/>
                  <a:pt x="1508877" y="386674"/>
                  <a:pt x="1440872" y="443345"/>
                </a:cubicBezTo>
                <a:cubicBezTo>
                  <a:pt x="1411496" y="467824"/>
                  <a:pt x="1377771" y="481823"/>
                  <a:pt x="1343891" y="498763"/>
                </a:cubicBezTo>
                <a:cubicBezTo>
                  <a:pt x="1330036" y="517236"/>
                  <a:pt x="1318655" y="537854"/>
                  <a:pt x="1302327" y="554182"/>
                </a:cubicBezTo>
                <a:cubicBezTo>
                  <a:pt x="1290553" y="565956"/>
                  <a:pt x="1272537" y="570117"/>
                  <a:pt x="1260763" y="581891"/>
                </a:cubicBezTo>
                <a:cubicBezTo>
                  <a:pt x="1168396" y="674256"/>
                  <a:pt x="1302330" y="577270"/>
                  <a:pt x="1191491" y="651163"/>
                </a:cubicBezTo>
                <a:cubicBezTo>
                  <a:pt x="1186873" y="665018"/>
                  <a:pt x="1185737" y="680576"/>
                  <a:pt x="1177636" y="692727"/>
                </a:cubicBezTo>
                <a:cubicBezTo>
                  <a:pt x="1166767" y="709030"/>
                  <a:pt x="1148615" y="719239"/>
                  <a:pt x="1136072" y="734291"/>
                </a:cubicBezTo>
                <a:cubicBezTo>
                  <a:pt x="1125412" y="747083"/>
                  <a:pt x="1119023" y="763062"/>
                  <a:pt x="1108363" y="775854"/>
                </a:cubicBezTo>
                <a:cubicBezTo>
                  <a:pt x="1095820" y="790906"/>
                  <a:pt x="1079551" y="802542"/>
                  <a:pt x="1066800" y="817418"/>
                </a:cubicBezTo>
                <a:cubicBezTo>
                  <a:pt x="1051773" y="834950"/>
                  <a:pt x="1040442" y="855458"/>
                  <a:pt x="1025236" y="872836"/>
                </a:cubicBezTo>
                <a:cubicBezTo>
                  <a:pt x="1008033" y="892496"/>
                  <a:pt x="986819" y="908419"/>
                  <a:pt x="969818" y="928254"/>
                </a:cubicBezTo>
                <a:cubicBezTo>
                  <a:pt x="908242" y="1000093"/>
                  <a:pt x="980594" y="944162"/>
                  <a:pt x="900545" y="997527"/>
                </a:cubicBezTo>
                <a:cubicBezTo>
                  <a:pt x="873298" y="1038397"/>
                  <a:pt x="871278" y="1047316"/>
                  <a:pt x="831272" y="1080654"/>
                </a:cubicBezTo>
                <a:cubicBezTo>
                  <a:pt x="818480" y="1091314"/>
                  <a:pt x="802501" y="1097703"/>
                  <a:pt x="789709" y="1108363"/>
                </a:cubicBezTo>
                <a:cubicBezTo>
                  <a:pt x="774657" y="1120906"/>
                  <a:pt x="763309" y="1137520"/>
                  <a:pt x="748145" y="1149927"/>
                </a:cubicBezTo>
                <a:cubicBezTo>
                  <a:pt x="712402" y="1179171"/>
                  <a:pt x="669964" y="1200399"/>
                  <a:pt x="637309" y="1233054"/>
                </a:cubicBezTo>
                <a:cubicBezTo>
                  <a:pt x="623454" y="1246909"/>
                  <a:pt x="608288" y="1259566"/>
                  <a:pt x="595745" y="1274618"/>
                </a:cubicBezTo>
                <a:cubicBezTo>
                  <a:pt x="585085" y="1287410"/>
                  <a:pt x="579810" y="1304408"/>
                  <a:pt x="568036" y="1316182"/>
                </a:cubicBezTo>
                <a:cubicBezTo>
                  <a:pt x="556262" y="1327956"/>
                  <a:pt x="540327" y="1334655"/>
                  <a:pt x="526472" y="1343891"/>
                </a:cubicBezTo>
                <a:cubicBezTo>
                  <a:pt x="517236" y="1357745"/>
                  <a:pt x="509423" y="1372662"/>
                  <a:pt x="498763" y="1385454"/>
                </a:cubicBezTo>
                <a:cubicBezTo>
                  <a:pt x="472006" y="1417563"/>
                  <a:pt x="436183" y="1445648"/>
                  <a:pt x="401782" y="1468582"/>
                </a:cubicBezTo>
                <a:cubicBezTo>
                  <a:pt x="379376" y="1483519"/>
                  <a:pt x="355344" y="1495873"/>
                  <a:pt x="332509" y="1510145"/>
                </a:cubicBezTo>
                <a:cubicBezTo>
                  <a:pt x="318389" y="1518970"/>
                  <a:pt x="305838" y="1530407"/>
                  <a:pt x="290945" y="1537854"/>
                </a:cubicBezTo>
                <a:cubicBezTo>
                  <a:pt x="268701" y="1548976"/>
                  <a:pt x="243412" y="1553485"/>
                  <a:pt x="221672" y="1565563"/>
                </a:cubicBezTo>
                <a:cubicBezTo>
                  <a:pt x="201487" y="1576777"/>
                  <a:pt x="187275" y="1597572"/>
                  <a:pt x="166254" y="1607127"/>
                </a:cubicBezTo>
                <a:cubicBezTo>
                  <a:pt x="135647" y="1621039"/>
                  <a:pt x="101475" y="1625175"/>
                  <a:pt x="69272" y="1634836"/>
                </a:cubicBezTo>
                <a:cubicBezTo>
                  <a:pt x="26477" y="1647675"/>
                  <a:pt x="34715" y="1645188"/>
                  <a:pt x="0" y="16625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2618509" y="5223164"/>
            <a:ext cx="2854036" cy="166254"/>
          </a:xfrm>
          <a:custGeom>
            <a:avLst/>
            <a:gdLst>
              <a:gd name="connsiteX0" fmla="*/ 2854036 w 2854036"/>
              <a:gd name="connsiteY0" fmla="*/ 0 h 166254"/>
              <a:gd name="connsiteX1" fmla="*/ 2701636 w 2854036"/>
              <a:gd name="connsiteY1" fmla="*/ 27709 h 166254"/>
              <a:gd name="connsiteX2" fmla="*/ 2604655 w 2854036"/>
              <a:gd name="connsiteY2" fmla="*/ 41563 h 166254"/>
              <a:gd name="connsiteX3" fmla="*/ 2521527 w 2854036"/>
              <a:gd name="connsiteY3" fmla="*/ 55418 h 166254"/>
              <a:gd name="connsiteX4" fmla="*/ 2341418 w 2854036"/>
              <a:gd name="connsiteY4" fmla="*/ 69272 h 166254"/>
              <a:gd name="connsiteX5" fmla="*/ 2133600 w 2854036"/>
              <a:gd name="connsiteY5" fmla="*/ 96981 h 166254"/>
              <a:gd name="connsiteX6" fmla="*/ 1995055 w 2854036"/>
              <a:gd name="connsiteY6" fmla="*/ 110836 h 166254"/>
              <a:gd name="connsiteX7" fmla="*/ 1884218 w 2854036"/>
              <a:gd name="connsiteY7" fmla="*/ 152400 h 166254"/>
              <a:gd name="connsiteX8" fmla="*/ 1704109 w 2854036"/>
              <a:gd name="connsiteY8" fmla="*/ 166254 h 166254"/>
              <a:gd name="connsiteX9" fmla="*/ 928255 w 2854036"/>
              <a:gd name="connsiteY9" fmla="*/ 152400 h 166254"/>
              <a:gd name="connsiteX10" fmla="*/ 858982 w 2854036"/>
              <a:gd name="connsiteY10" fmla="*/ 124691 h 166254"/>
              <a:gd name="connsiteX11" fmla="*/ 789709 w 2854036"/>
              <a:gd name="connsiteY11" fmla="*/ 83127 h 166254"/>
              <a:gd name="connsiteX12" fmla="*/ 706582 w 2854036"/>
              <a:gd name="connsiteY12" fmla="*/ 27709 h 166254"/>
              <a:gd name="connsiteX13" fmla="*/ 595746 w 2854036"/>
              <a:gd name="connsiteY13" fmla="*/ 0 h 166254"/>
              <a:gd name="connsiteX14" fmla="*/ 360218 w 2854036"/>
              <a:gd name="connsiteY14" fmla="*/ 13854 h 166254"/>
              <a:gd name="connsiteX15" fmla="*/ 304800 w 2854036"/>
              <a:gd name="connsiteY15" fmla="*/ 41563 h 166254"/>
              <a:gd name="connsiteX16" fmla="*/ 221673 w 2854036"/>
              <a:gd name="connsiteY16" fmla="*/ 69272 h 166254"/>
              <a:gd name="connsiteX17" fmla="*/ 166255 w 2854036"/>
              <a:gd name="connsiteY17" fmla="*/ 96981 h 166254"/>
              <a:gd name="connsiteX18" fmla="*/ 83127 w 2854036"/>
              <a:gd name="connsiteY18" fmla="*/ 124691 h 166254"/>
              <a:gd name="connsiteX19" fmla="*/ 0 w 2854036"/>
              <a:gd name="connsiteY19" fmla="*/ 124691 h 166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54036" h="166254">
                <a:moveTo>
                  <a:pt x="2854036" y="0"/>
                </a:moveTo>
                <a:cubicBezTo>
                  <a:pt x="2781994" y="14408"/>
                  <a:pt x="2778435" y="15894"/>
                  <a:pt x="2701636" y="27709"/>
                </a:cubicBezTo>
                <a:cubicBezTo>
                  <a:pt x="2669361" y="32674"/>
                  <a:pt x="2636930" y="36598"/>
                  <a:pt x="2604655" y="41563"/>
                </a:cubicBezTo>
                <a:cubicBezTo>
                  <a:pt x="2576890" y="45835"/>
                  <a:pt x="2549464" y="52477"/>
                  <a:pt x="2521527" y="55418"/>
                </a:cubicBezTo>
                <a:cubicBezTo>
                  <a:pt x="2461644" y="61721"/>
                  <a:pt x="2401289" y="62857"/>
                  <a:pt x="2341418" y="69272"/>
                </a:cubicBezTo>
                <a:cubicBezTo>
                  <a:pt x="2271930" y="76717"/>
                  <a:pt x="2202988" y="88654"/>
                  <a:pt x="2133600" y="96981"/>
                </a:cubicBezTo>
                <a:cubicBezTo>
                  <a:pt x="2087519" y="102511"/>
                  <a:pt x="2041237" y="106218"/>
                  <a:pt x="1995055" y="110836"/>
                </a:cubicBezTo>
                <a:cubicBezTo>
                  <a:pt x="1958109" y="124691"/>
                  <a:pt x="1922979" y="145017"/>
                  <a:pt x="1884218" y="152400"/>
                </a:cubicBezTo>
                <a:cubicBezTo>
                  <a:pt x="1825068" y="163667"/>
                  <a:pt x="1764323" y="166254"/>
                  <a:pt x="1704109" y="166254"/>
                </a:cubicBezTo>
                <a:cubicBezTo>
                  <a:pt x="1445450" y="166254"/>
                  <a:pt x="1186873" y="157018"/>
                  <a:pt x="928255" y="152400"/>
                </a:cubicBezTo>
                <a:cubicBezTo>
                  <a:pt x="905164" y="143164"/>
                  <a:pt x="880575" y="137030"/>
                  <a:pt x="858982" y="124691"/>
                </a:cubicBezTo>
                <a:cubicBezTo>
                  <a:pt x="752485" y="63835"/>
                  <a:pt x="920207" y="126624"/>
                  <a:pt x="789709" y="83127"/>
                </a:cubicBezTo>
                <a:cubicBezTo>
                  <a:pt x="762000" y="64654"/>
                  <a:pt x="738890" y="35786"/>
                  <a:pt x="706582" y="27709"/>
                </a:cubicBezTo>
                <a:lnTo>
                  <a:pt x="595746" y="0"/>
                </a:lnTo>
                <a:cubicBezTo>
                  <a:pt x="517237" y="4618"/>
                  <a:pt x="438073" y="2732"/>
                  <a:pt x="360218" y="13854"/>
                </a:cubicBezTo>
                <a:cubicBezTo>
                  <a:pt x="339772" y="16775"/>
                  <a:pt x="323976" y="33893"/>
                  <a:pt x="304800" y="41563"/>
                </a:cubicBezTo>
                <a:cubicBezTo>
                  <a:pt x="277681" y="52411"/>
                  <a:pt x="247797" y="56210"/>
                  <a:pt x="221673" y="69272"/>
                </a:cubicBezTo>
                <a:cubicBezTo>
                  <a:pt x="203200" y="78508"/>
                  <a:pt x="185431" y="89311"/>
                  <a:pt x="166255" y="96981"/>
                </a:cubicBezTo>
                <a:cubicBezTo>
                  <a:pt x="139136" y="107829"/>
                  <a:pt x="112335" y="124691"/>
                  <a:pt x="83127" y="124691"/>
                </a:cubicBezTo>
                <a:lnTo>
                  <a:pt x="0" y="12469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5195455" y="2757055"/>
            <a:ext cx="526472" cy="858981"/>
          </a:xfrm>
          <a:custGeom>
            <a:avLst/>
            <a:gdLst>
              <a:gd name="connsiteX0" fmla="*/ 526472 w 526472"/>
              <a:gd name="connsiteY0" fmla="*/ 0 h 858981"/>
              <a:gd name="connsiteX1" fmla="*/ 484909 w 526472"/>
              <a:gd name="connsiteY1" fmla="*/ 207818 h 858981"/>
              <a:gd name="connsiteX2" fmla="*/ 429490 w 526472"/>
              <a:gd name="connsiteY2" fmla="*/ 263236 h 858981"/>
              <a:gd name="connsiteX3" fmla="*/ 415636 w 526472"/>
              <a:gd name="connsiteY3" fmla="*/ 304800 h 858981"/>
              <a:gd name="connsiteX4" fmla="*/ 290945 w 526472"/>
              <a:gd name="connsiteY4" fmla="*/ 401781 h 858981"/>
              <a:gd name="connsiteX5" fmla="*/ 249381 w 526472"/>
              <a:gd name="connsiteY5" fmla="*/ 429490 h 858981"/>
              <a:gd name="connsiteX6" fmla="*/ 221672 w 526472"/>
              <a:gd name="connsiteY6" fmla="*/ 457200 h 858981"/>
              <a:gd name="connsiteX7" fmla="*/ 180109 w 526472"/>
              <a:gd name="connsiteY7" fmla="*/ 471054 h 858981"/>
              <a:gd name="connsiteX8" fmla="*/ 138545 w 526472"/>
              <a:gd name="connsiteY8" fmla="*/ 498763 h 858981"/>
              <a:gd name="connsiteX9" fmla="*/ 96981 w 526472"/>
              <a:gd name="connsiteY9" fmla="*/ 581890 h 858981"/>
              <a:gd name="connsiteX10" fmla="*/ 69272 w 526472"/>
              <a:gd name="connsiteY10" fmla="*/ 623454 h 858981"/>
              <a:gd name="connsiteX11" fmla="*/ 41563 w 526472"/>
              <a:gd name="connsiteY11" fmla="*/ 762000 h 858981"/>
              <a:gd name="connsiteX12" fmla="*/ 27709 w 526472"/>
              <a:gd name="connsiteY12" fmla="*/ 817418 h 858981"/>
              <a:gd name="connsiteX13" fmla="*/ 0 w 526472"/>
              <a:gd name="connsiteY13" fmla="*/ 858981 h 85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26472" h="858981">
                <a:moveTo>
                  <a:pt x="526472" y="0"/>
                </a:moveTo>
                <a:cubicBezTo>
                  <a:pt x="517253" y="110636"/>
                  <a:pt x="541663" y="141606"/>
                  <a:pt x="484909" y="207818"/>
                </a:cubicBezTo>
                <a:cubicBezTo>
                  <a:pt x="467907" y="227653"/>
                  <a:pt x="447963" y="244763"/>
                  <a:pt x="429490" y="263236"/>
                </a:cubicBezTo>
                <a:cubicBezTo>
                  <a:pt x="424872" y="277091"/>
                  <a:pt x="423737" y="292649"/>
                  <a:pt x="415636" y="304800"/>
                </a:cubicBezTo>
                <a:cubicBezTo>
                  <a:pt x="389593" y="343865"/>
                  <a:pt x="323969" y="379765"/>
                  <a:pt x="290945" y="401781"/>
                </a:cubicBezTo>
                <a:cubicBezTo>
                  <a:pt x="277090" y="411017"/>
                  <a:pt x="261155" y="417716"/>
                  <a:pt x="249381" y="429490"/>
                </a:cubicBezTo>
                <a:cubicBezTo>
                  <a:pt x="240145" y="438727"/>
                  <a:pt x="232873" y="450479"/>
                  <a:pt x="221672" y="457200"/>
                </a:cubicBezTo>
                <a:cubicBezTo>
                  <a:pt x="209149" y="464714"/>
                  <a:pt x="193963" y="466436"/>
                  <a:pt x="180109" y="471054"/>
                </a:cubicBezTo>
                <a:cubicBezTo>
                  <a:pt x="166254" y="480290"/>
                  <a:pt x="150319" y="486989"/>
                  <a:pt x="138545" y="498763"/>
                </a:cubicBezTo>
                <a:cubicBezTo>
                  <a:pt x="98842" y="538466"/>
                  <a:pt x="119516" y="536820"/>
                  <a:pt x="96981" y="581890"/>
                </a:cubicBezTo>
                <a:cubicBezTo>
                  <a:pt x="89534" y="596783"/>
                  <a:pt x="78508" y="609599"/>
                  <a:pt x="69272" y="623454"/>
                </a:cubicBezTo>
                <a:cubicBezTo>
                  <a:pt x="45627" y="788973"/>
                  <a:pt x="69200" y="665271"/>
                  <a:pt x="41563" y="762000"/>
                </a:cubicBezTo>
                <a:cubicBezTo>
                  <a:pt x="36332" y="780309"/>
                  <a:pt x="35210" y="799916"/>
                  <a:pt x="27709" y="817418"/>
                </a:cubicBezTo>
                <a:cubicBezTo>
                  <a:pt x="21150" y="832723"/>
                  <a:pt x="0" y="858981"/>
                  <a:pt x="0" y="85898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2673927" y="3602182"/>
            <a:ext cx="1551709" cy="1717963"/>
          </a:xfrm>
          <a:custGeom>
            <a:avLst/>
            <a:gdLst>
              <a:gd name="connsiteX0" fmla="*/ 1551709 w 1551709"/>
              <a:gd name="connsiteY0" fmla="*/ 0 h 1717963"/>
              <a:gd name="connsiteX1" fmla="*/ 1524000 w 1551709"/>
              <a:gd name="connsiteY1" fmla="*/ 69273 h 1717963"/>
              <a:gd name="connsiteX2" fmla="*/ 1496291 w 1551709"/>
              <a:gd name="connsiteY2" fmla="*/ 124691 h 1717963"/>
              <a:gd name="connsiteX3" fmla="*/ 1468582 w 1551709"/>
              <a:gd name="connsiteY3" fmla="*/ 207818 h 1717963"/>
              <a:gd name="connsiteX4" fmla="*/ 1454728 w 1551709"/>
              <a:gd name="connsiteY4" fmla="*/ 249382 h 1717963"/>
              <a:gd name="connsiteX5" fmla="*/ 1427018 w 1551709"/>
              <a:gd name="connsiteY5" fmla="*/ 290945 h 1717963"/>
              <a:gd name="connsiteX6" fmla="*/ 1413164 w 1551709"/>
              <a:gd name="connsiteY6" fmla="*/ 332509 h 1717963"/>
              <a:gd name="connsiteX7" fmla="*/ 1302328 w 1551709"/>
              <a:gd name="connsiteY7" fmla="*/ 457200 h 1717963"/>
              <a:gd name="connsiteX8" fmla="*/ 1274618 w 1551709"/>
              <a:gd name="connsiteY8" fmla="*/ 484909 h 1717963"/>
              <a:gd name="connsiteX9" fmla="*/ 1149928 w 1551709"/>
              <a:gd name="connsiteY9" fmla="*/ 595745 h 1717963"/>
              <a:gd name="connsiteX10" fmla="*/ 1094509 w 1551709"/>
              <a:gd name="connsiteY10" fmla="*/ 623454 h 1717963"/>
              <a:gd name="connsiteX11" fmla="*/ 1052946 w 1551709"/>
              <a:gd name="connsiteY11" fmla="*/ 665018 h 1717963"/>
              <a:gd name="connsiteX12" fmla="*/ 983673 w 1551709"/>
              <a:gd name="connsiteY12" fmla="*/ 706582 h 1717963"/>
              <a:gd name="connsiteX13" fmla="*/ 928255 w 1551709"/>
              <a:gd name="connsiteY13" fmla="*/ 734291 h 1717963"/>
              <a:gd name="connsiteX14" fmla="*/ 886691 w 1551709"/>
              <a:gd name="connsiteY14" fmla="*/ 775854 h 1717963"/>
              <a:gd name="connsiteX15" fmla="*/ 748146 w 1551709"/>
              <a:gd name="connsiteY15" fmla="*/ 886691 h 1717963"/>
              <a:gd name="connsiteX16" fmla="*/ 692728 w 1551709"/>
              <a:gd name="connsiteY16" fmla="*/ 955963 h 1717963"/>
              <a:gd name="connsiteX17" fmla="*/ 651164 w 1551709"/>
              <a:gd name="connsiteY17" fmla="*/ 983673 h 1717963"/>
              <a:gd name="connsiteX18" fmla="*/ 581891 w 1551709"/>
              <a:gd name="connsiteY18" fmla="*/ 1039091 h 1717963"/>
              <a:gd name="connsiteX19" fmla="*/ 540328 w 1551709"/>
              <a:gd name="connsiteY19" fmla="*/ 1080654 h 1717963"/>
              <a:gd name="connsiteX20" fmla="*/ 471055 w 1551709"/>
              <a:gd name="connsiteY20" fmla="*/ 1122218 h 1717963"/>
              <a:gd name="connsiteX21" fmla="*/ 415637 w 1551709"/>
              <a:gd name="connsiteY21" fmla="*/ 1177636 h 1717963"/>
              <a:gd name="connsiteX22" fmla="*/ 360218 w 1551709"/>
              <a:gd name="connsiteY22" fmla="*/ 1219200 h 1717963"/>
              <a:gd name="connsiteX23" fmla="*/ 318655 w 1551709"/>
              <a:gd name="connsiteY23" fmla="*/ 1260763 h 1717963"/>
              <a:gd name="connsiteX24" fmla="*/ 235528 w 1551709"/>
              <a:gd name="connsiteY24" fmla="*/ 1316182 h 1717963"/>
              <a:gd name="connsiteX25" fmla="*/ 193964 w 1551709"/>
              <a:gd name="connsiteY25" fmla="*/ 1343891 h 1717963"/>
              <a:gd name="connsiteX26" fmla="*/ 166255 w 1551709"/>
              <a:gd name="connsiteY26" fmla="*/ 1385454 h 1717963"/>
              <a:gd name="connsiteX27" fmla="*/ 124691 w 1551709"/>
              <a:gd name="connsiteY27" fmla="*/ 1427018 h 1717963"/>
              <a:gd name="connsiteX28" fmla="*/ 96982 w 1551709"/>
              <a:gd name="connsiteY28" fmla="*/ 1510145 h 1717963"/>
              <a:gd name="connsiteX29" fmla="*/ 83128 w 1551709"/>
              <a:gd name="connsiteY29" fmla="*/ 1551709 h 1717963"/>
              <a:gd name="connsiteX30" fmla="*/ 55418 w 1551709"/>
              <a:gd name="connsiteY30" fmla="*/ 1593273 h 1717963"/>
              <a:gd name="connsiteX31" fmla="*/ 27709 w 1551709"/>
              <a:gd name="connsiteY31" fmla="*/ 1676400 h 1717963"/>
              <a:gd name="connsiteX32" fmla="*/ 0 w 1551709"/>
              <a:gd name="connsiteY32" fmla="*/ 1717963 h 171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51709" h="1717963">
                <a:moveTo>
                  <a:pt x="1551709" y="0"/>
                </a:moveTo>
                <a:cubicBezTo>
                  <a:pt x="1542473" y="23091"/>
                  <a:pt x="1534101" y="46547"/>
                  <a:pt x="1524000" y="69273"/>
                </a:cubicBezTo>
                <a:cubicBezTo>
                  <a:pt x="1515612" y="88146"/>
                  <a:pt x="1503961" y="105515"/>
                  <a:pt x="1496291" y="124691"/>
                </a:cubicBezTo>
                <a:cubicBezTo>
                  <a:pt x="1485443" y="151810"/>
                  <a:pt x="1477818" y="180109"/>
                  <a:pt x="1468582" y="207818"/>
                </a:cubicBezTo>
                <a:cubicBezTo>
                  <a:pt x="1463964" y="221673"/>
                  <a:pt x="1462829" y="237231"/>
                  <a:pt x="1454728" y="249382"/>
                </a:cubicBezTo>
                <a:lnTo>
                  <a:pt x="1427018" y="290945"/>
                </a:lnTo>
                <a:cubicBezTo>
                  <a:pt x="1422400" y="304800"/>
                  <a:pt x="1419695" y="319447"/>
                  <a:pt x="1413164" y="332509"/>
                </a:cubicBezTo>
                <a:cubicBezTo>
                  <a:pt x="1388442" y="381955"/>
                  <a:pt x="1339046" y="420482"/>
                  <a:pt x="1302328" y="457200"/>
                </a:cubicBezTo>
                <a:lnTo>
                  <a:pt x="1274618" y="484909"/>
                </a:lnTo>
                <a:cubicBezTo>
                  <a:pt x="1229979" y="529548"/>
                  <a:pt x="1203731" y="559877"/>
                  <a:pt x="1149928" y="595745"/>
                </a:cubicBezTo>
                <a:cubicBezTo>
                  <a:pt x="1132743" y="607201"/>
                  <a:pt x="1112982" y="614218"/>
                  <a:pt x="1094509" y="623454"/>
                </a:cubicBezTo>
                <a:cubicBezTo>
                  <a:pt x="1080655" y="637309"/>
                  <a:pt x="1068621" y="653262"/>
                  <a:pt x="1052946" y="665018"/>
                </a:cubicBezTo>
                <a:cubicBezTo>
                  <a:pt x="1031403" y="681175"/>
                  <a:pt x="1007213" y="693504"/>
                  <a:pt x="983673" y="706582"/>
                </a:cubicBezTo>
                <a:cubicBezTo>
                  <a:pt x="965619" y="716612"/>
                  <a:pt x="945061" y="722287"/>
                  <a:pt x="928255" y="734291"/>
                </a:cubicBezTo>
                <a:cubicBezTo>
                  <a:pt x="912311" y="745679"/>
                  <a:pt x="901567" y="763103"/>
                  <a:pt x="886691" y="775854"/>
                </a:cubicBezTo>
                <a:cubicBezTo>
                  <a:pt x="814553" y="837686"/>
                  <a:pt x="830057" y="804780"/>
                  <a:pt x="748146" y="886691"/>
                </a:cubicBezTo>
                <a:cubicBezTo>
                  <a:pt x="727236" y="907601"/>
                  <a:pt x="713638" y="935053"/>
                  <a:pt x="692728" y="955963"/>
                </a:cubicBezTo>
                <a:cubicBezTo>
                  <a:pt x="680954" y="967737"/>
                  <a:pt x="664485" y="973682"/>
                  <a:pt x="651164" y="983673"/>
                </a:cubicBezTo>
                <a:cubicBezTo>
                  <a:pt x="627507" y="1001416"/>
                  <a:pt x="604145" y="1019619"/>
                  <a:pt x="581891" y="1039091"/>
                </a:cubicBezTo>
                <a:cubicBezTo>
                  <a:pt x="567146" y="1051993"/>
                  <a:pt x="556002" y="1068898"/>
                  <a:pt x="540328" y="1080654"/>
                </a:cubicBezTo>
                <a:cubicBezTo>
                  <a:pt x="518785" y="1096811"/>
                  <a:pt x="492311" y="1105685"/>
                  <a:pt x="471055" y="1122218"/>
                </a:cubicBezTo>
                <a:cubicBezTo>
                  <a:pt x="450434" y="1138257"/>
                  <a:pt x="435298" y="1160433"/>
                  <a:pt x="415637" y="1177636"/>
                </a:cubicBezTo>
                <a:cubicBezTo>
                  <a:pt x="398259" y="1192842"/>
                  <a:pt x="377750" y="1204172"/>
                  <a:pt x="360218" y="1219200"/>
                </a:cubicBezTo>
                <a:cubicBezTo>
                  <a:pt x="345342" y="1231951"/>
                  <a:pt x="334121" y="1248734"/>
                  <a:pt x="318655" y="1260763"/>
                </a:cubicBezTo>
                <a:cubicBezTo>
                  <a:pt x="292368" y="1281209"/>
                  <a:pt x="263237" y="1297709"/>
                  <a:pt x="235528" y="1316182"/>
                </a:cubicBezTo>
                <a:lnTo>
                  <a:pt x="193964" y="1343891"/>
                </a:lnTo>
                <a:cubicBezTo>
                  <a:pt x="184728" y="1357745"/>
                  <a:pt x="176915" y="1372662"/>
                  <a:pt x="166255" y="1385454"/>
                </a:cubicBezTo>
                <a:cubicBezTo>
                  <a:pt x="153712" y="1400506"/>
                  <a:pt x="134206" y="1409890"/>
                  <a:pt x="124691" y="1427018"/>
                </a:cubicBezTo>
                <a:cubicBezTo>
                  <a:pt x="110506" y="1452550"/>
                  <a:pt x="106218" y="1482436"/>
                  <a:pt x="96982" y="1510145"/>
                </a:cubicBezTo>
                <a:cubicBezTo>
                  <a:pt x="92364" y="1524000"/>
                  <a:pt x="91229" y="1539558"/>
                  <a:pt x="83128" y="1551709"/>
                </a:cubicBezTo>
                <a:lnTo>
                  <a:pt x="55418" y="1593273"/>
                </a:lnTo>
                <a:cubicBezTo>
                  <a:pt x="46182" y="1620982"/>
                  <a:pt x="43911" y="1652098"/>
                  <a:pt x="27709" y="1676400"/>
                </a:cubicBezTo>
                <a:lnTo>
                  <a:pt x="0" y="171796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82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428999"/>
            <a:ext cx="1905000" cy="2809875"/>
          </a:xfrm>
          <a:prstGeom prst="rect">
            <a:avLst/>
          </a:prstGeom>
        </p:spPr>
      </p:pic>
      <p:pic>
        <p:nvPicPr>
          <p:cNvPr id="5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22" y="1669950"/>
            <a:ext cx="1472173" cy="166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434" y="1131541"/>
            <a:ext cx="1432437" cy="162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55990"/>
            <a:ext cx="1224136" cy="138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76006"/>
            <a:ext cx="1368152" cy="15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866542"/>
            <a:ext cx="1201788" cy="1362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634" y="2620206"/>
            <a:ext cx="1205710" cy="136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Елена\AppData\Local\Microsoft\Windows\Temporary Internet Files\Content.IE5\1XT9QDGJ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601" y="583505"/>
            <a:ext cx="1443767" cy="163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3523" y="2255990"/>
            <a:ext cx="1756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6-2=4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996109" y="1669950"/>
            <a:ext cx="149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3+3=6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419871" y="2579155"/>
            <a:ext cx="1423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6-5=1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4890654" y="1669950"/>
            <a:ext cx="184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2+3=5</a:t>
            </a:r>
            <a:endParaRPr lang="ru-RU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462634" y="1131541"/>
            <a:ext cx="1565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3+4=7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4009" y="42930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7+1=8</a:t>
            </a:r>
            <a:endParaRPr lang="ru-RU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6462634" y="2994654"/>
            <a:ext cx="1421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8-6=2</a:t>
            </a:r>
            <a:endParaRPr lang="ru-RU" sz="3600" dirty="0"/>
          </a:p>
        </p:txBody>
      </p:sp>
      <p:sp>
        <p:nvSpPr>
          <p:cNvPr id="19" name="Полилиния 18"/>
          <p:cNvSpPr/>
          <p:nvPr/>
        </p:nvSpPr>
        <p:spPr>
          <a:xfrm>
            <a:off x="1330036" y="3255818"/>
            <a:ext cx="1579419" cy="2161309"/>
          </a:xfrm>
          <a:custGeom>
            <a:avLst/>
            <a:gdLst>
              <a:gd name="connsiteX0" fmla="*/ 0 w 1579419"/>
              <a:gd name="connsiteY0" fmla="*/ 0 h 2161309"/>
              <a:gd name="connsiteX1" fmla="*/ 69273 w 1579419"/>
              <a:gd name="connsiteY1" fmla="*/ 41564 h 2161309"/>
              <a:gd name="connsiteX2" fmla="*/ 193964 w 1579419"/>
              <a:gd name="connsiteY2" fmla="*/ 69273 h 2161309"/>
              <a:gd name="connsiteX3" fmla="*/ 387928 w 1579419"/>
              <a:gd name="connsiteY3" fmla="*/ 96982 h 2161309"/>
              <a:gd name="connsiteX4" fmla="*/ 1011382 w 1579419"/>
              <a:gd name="connsiteY4" fmla="*/ 138546 h 2161309"/>
              <a:gd name="connsiteX5" fmla="*/ 1122219 w 1579419"/>
              <a:gd name="connsiteY5" fmla="*/ 152400 h 2161309"/>
              <a:gd name="connsiteX6" fmla="*/ 1246909 w 1579419"/>
              <a:gd name="connsiteY6" fmla="*/ 207818 h 2161309"/>
              <a:gd name="connsiteX7" fmla="*/ 1274619 w 1579419"/>
              <a:gd name="connsiteY7" fmla="*/ 235527 h 2161309"/>
              <a:gd name="connsiteX8" fmla="*/ 1316182 w 1579419"/>
              <a:gd name="connsiteY8" fmla="*/ 263237 h 2161309"/>
              <a:gd name="connsiteX9" fmla="*/ 1371600 w 1579419"/>
              <a:gd name="connsiteY9" fmla="*/ 318655 h 2161309"/>
              <a:gd name="connsiteX10" fmla="*/ 1427019 w 1579419"/>
              <a:gd name="connsiteY10" fmla="*/ 360218 h 2161309"/>
              <a:gd name="connsiteX11" fmla="*/ 1468582 w 1579419"/>
              <a:gd name="connsiteY11" fmla="*/ 415637 h 2161309"/>
              <a:gd name="connsiteX12" fmla="*/ 1537855 w 1579419"/>
              <a:gd name="connsiteY12" fmla="*/ 498764 h 2161309"/>
              <a:gd name="connsiteX13" fmla="*/ 1579419 w 1579419"/>
              <a:gd name="connsiteY13" fmla="*/ 595746 h 2161309"/>
              <a:gd name="connsiteX14" fmla="*/ 1565564 w 1579419"/>
              <a:gd name="connsiteY14" fmla="*/ 942109 h 2161309"/>
              <a:gd name="connsiteX15" fmla="*/ 1551709 w 1579419"/>
              <a:gd name="connsiteY15" fmla="*/ 997527 h 2161309"/>
              <a:gd name="connsiteX16" fmla="*/ 1537855 w 1579419"/>
              <a:gd name="connsiteY16" fmla="*/ 1094509 h 2161309"/>
              <a:gd name="connsiteX17" fmla="*/ 1510146 w 1579419"/>
              <a:gd name="connsiteY17" fmla="*/ 1274618 h 2161309"/>
              <a:gd name="connsiteX18" fmla="*/ 1496291 w 1579419"/>
              <a:gd name="connsiteY18" fmla="*/ 1343891 h 2161309"/>
              <a:gd name="connsiteX19" fmla="*/ 1427019 w 1579419"/>
              <a:gd name="connsiteY19" fmla="*/ 1454727 h 2161309"/>
              <a:gd name="connsiteX20" fmla="*/ 1399309 w 1579419"/>
              <a:gd name="connsiteY20" fmla="*/ 1524000 h 2161309"/>
              <a:gd name="connsiteX21" fmla="*/ 1357746 w 1579419"/>
              <a:gd name="connsiteY21" fmla="*/ 1593273 h 2161309"/>
              <a:gd name="connsiteX22" fmla="*/ 1330037 w 1579419"/>
              <a:gd name="connsiteY22" fmla="*/ 1690255 h 2161309"/>
              <a:gd name="connsiteX23" fmla="*/ 1302328 w 1579419"/>
              <a:gd name="connsiteY23" fmla="*/ 1773382 h 2161309"/>
              <a:gd name="connsiteX24" fmla="*/ 1288473 w 1579419"/>
              <a:gd name="connsiteY24" fmla="*/ 1814946 h 2161309"/>
              <a:gd name="connsiteX25" fmla="*/ 1274619 w 1579419"/>
              <a:gd name="connsiteY25" fmla="*/ 1856509 h 2161309"/>
              <a:gd name="connsiteX26" fmla="*/ 1246909 w 1579419"/>
              <a:gd name="connsiteY26" fmla="*/ 1884218 h 2161309"/>
              <a:gd name="connsiteX27" fmla="*/ 1177637 w 1579419"/>
              <a:gd name="connsiteY27" fmla="*/ 2008909 h 2161309"/>
              <a:gd name="connsiteX28" fmla="*/ 1136073 w 1579419"/>
              <a:gd name="connsiteY28" fmla="*/ 2036618 h 2161309"/>
              <a:gd name="connsiteX29" fmla="*/ 1080655 w 1579419"/>
              <a:gd name="connsiteY29" fmla="*/ 2119746 h 2161309"/>
              <a:gd name="connsiteX30" fmla="*/ 1039091 w 1579419"/>
              <a:gd name="connsiteY30" fmla="*/ 2161309 h 2161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579419" h="2161309">
                <a:moveTo>
                  <a:pt x="0" y="0"/>
                </a:moveTo>
                <a:cubicBezTo>
                  <a:pt x="23091" y="13855"/>
                  <a:pt x="44665" y="30627"/>
                  <a:pt x="69273" y="41564"/>
                </a:cubicBezTo>
                <a:cubicBezTo>
                  <a:pt x="86162" y="49070"/>
                  <a:pt x="181921" y="66597"/>
                  <a:pt x="193964" y="69273"/>
                </a:cubicBezTo>
                <a:cubicBezTo>
                  <a:pt x="354262" y="104895"/>
                  <a:pt x="84545" y="55611"/>
                  <a:pt x="387928" y="96982"/>
                </a:cubicBezTo>
                <a:cubicBezTo>
                  <a:pt x="795045" y="152498"/>
                  <a:pt x="252511" y="115549"/>
                  <a:pt x="1011382" y="138546"/>
                </a:cubicBezTo>
                <a:cubicBezTo>
                  <a:pt x="1048328" y="143164"/>
                  <a:pt x="1085939" y="144028"/>
                  <a:pt x="1122219" y="152400"/>
                </a:cubicBezTo>
                <a:cubicBezTo>
                  <a:pt x="1140572" y="156635"/>
                  <a:pt x="1227458" y="194851"/>
                  <a:pt x="1246909" y="207818"/>
                </a:cubicBezTo>
                <a:cubicBezTo>
                  <a:pt x="1257778" y="215064"/>
                  <a:pt x="1264419" y="227367"/>
                  <a:pt x="1274619" y="235527"/>
                </a:cubicBezTo>
                <a:cubicBezTo>
                  <a:pt x="1287621" y="245929"/>
                  <a:pt x="1303540" y="252401"/>
                  <a:pt x="1316182" y="263237"/>
                </a:cubicBezTo>
                <a:cubicBezTo>
                  <a:pt x="1336017" y="280239"/>
                  <a:pt x="1351939" y="301452"/>
                  <a:pt x="1371600" y="318655"/>
                </a:cubicBezTo>
                <a:cubicBezTo>
                  <a:pt x="1388978" y="333860"/>
                  <a:pt x="1410691" y="343890"/>
                  <a:pt x="1427019" y="360218"/>
                </a:cubicBezTo>
                <a:cubicBezTo>
                  <a:pt x="1443347" y="376546"/>
                  <a:pt x="1454157" y="397606"/>
                  <a:pt x="1468582" y="415637"/>
                </a:cubicBezTo>
                <a:cubicBezTo>
                  <a:pt x="1491114" y="443802"/>
                  <a:pt x="1517171" y="469215"/>
                  <a:pt x="1537855" y="498764"/>
                </a:cubicBezTo>
                <a:cubicBezTo>
                  <a:pt x="1559644" y="529890"/>
                  <a:pt x="1567838" y="561002"/>
                  <a:pt x="1579419" y="595746"/>
                </a:cubicBezTo>
                <a:cubicBezTo>
                  <a:pt x="1574801" y="711200"/>
                  <a:pt x="1573514" y="826836"/>
                  <a:pt x="1565564" y="942109"/>
                </a:cubicBezTo>
                <a:cubicBezTo>
                  <a:pt x="1564254" y="961105"/>
                  <a:pt x="1555115" y="978793"/>
                  <a:pt x="1551709" y="997527"/>
                </a:cubicBezTo>
                <a:cubicBezTo>
                  <a:pt x="1545867" y="1029656"/>
                  <a:pt x="1541905" y="1062106"/>
                  <a:pt x="1537855" y="1094509"/>
                </a:cubicBezTo>
                <a:cubicBezTo>
                  <a:pt x="1509812" y="1318851"/>
                  <a:pt x="1539645" y="1141873"/>
                  <a:pt x="1510146" y="1274618"/>
                </a:cubicBezTo>
                <a:cubicBezTo>
                  <a:pt x="1505038" y="1297606"/>
                  <a:pt x="1503738" y="1321551"/>
                  <a:pt x="1496291" y="1343891"/>
                </a:cubicBezTo>
                <a:cubicBezTo>
                  <a:pt x="1471185" y="1419209"/>
                  <a:pt x="1466518" y="1383628"/>
                  <a:pt x="1427019" y="1454727"/>
                </a:cubicBezTo>
                <a:cubicBezTo>
                  <a:pt x="1414941" y="1476467"/>
                  <a:pt x="1410431" y="1501756"/>
                  <a:pt x="1399309" y="1524000"/>
                </a:cubicBezTo>
                <a:cubicBezTo>
                  <a:pt x="1387266" y="1548085"/>
                  <a:pt x="1369789" y="1569187"/>
                  <a:pt x="1357746" y="1593273"/>
                </a:cubicBezTo>
                <a:cubicBezTo>
                  <a:pt x="1346103" y="1616559"/>
                  <a:pt x="1336698" y="1668053"/>
                  <a:pt x="1330037" y="1690255"/>
                </a:cubicBezTo>
                <a:cubicBezTo>
                  <a:pt x="1321644" y="1718231"/>
                  <a:pt x="1311564" y="1745673"/>
                  <a:pt x="1302328" y="1773382"/>
                </a:cubicBezTo>
                <a:lnTo>
                  <a:pt x="1288473" y="1814946"/>
                </a:lnTo>
                <a:cubicBezTo>
                  <a:pt x="1283855" y="1828800"/>
                  <a:pt x="1284946" y="1846183"/>
                  <a:pt x="1274619" y="1856509"/>
                </a:cubicBezTo>
                <a:lnTo>
                  <a:pt x="1246909" y="1884218"/>
                </a:lnTo>
                <a:cubicBezTo>
                  <a:pt x="1220139" y="1964529"/>
                  <a:pt x="1235067" y="1961051"/>
                  <a:pt x="1177637" y="2008909"/>
                </a:cubicBezTo>
                <a:cubicBezTo>
                  <a:pt x="1164845" y="2019569"/>
                  <a:pt x="1149928" y="2027382"/>
                  <a:pt x="1136073" y="2036618"/>
                </a:cubicBezTo>
                <a:cubicBezTo>
                  <a:pt x="1117600" y="2064327"/>
                  <a:pt x="1108364" y="2101273"/>
                  <a:pt x="1080655" y="2119746"/>
                </a:cubicBezTo>
                <a:cubicBezTo>
                  <a:pt x="1035249" y="2150017"/>
                  <a:pt x="1039091" y="2130804"/>
                  <a:pt x="1039091" y="21613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2438400" y="2687782"/>
            <a:ext cx="692727" cy="2703170"/>
          </a:xfrm>
          <a:custGeom>
            <a:avLst/>
            <a:gdLst>
              <a:gd name="connsiteX0" fmla="*/ 526473 w 692727"/>
              <a:gd name="connsiteY0" fmla="*/ 0 h 2703170"/>
              <a:gd name="connsiteX1" fmla="*/ 554182 w 692727"/>
              <a:gd name="connsiteY1" fmla="*/ 180109 h 2703170"/>
              <a:gd name="connsiteX2" fmla="*/ 568036 w 692727"/>
              <a:gd name="connsiteY2" fmla="*/ 249382 h 2703170"/>
              <a:gd name="connsiteX3" fmla="*/ 595745 w 692727"/>
              <a:gd name="connsiteY3" fmla="*/ 415636 h 2703170"/>
              <a:gd name="connsiteX4" fmla="*/ 623455 w 692727"/>
              <a:gd name="connsiteY4" fmla="*/ 498763 h 2703170"/>
              <a:gd name="connsiteX5" fmla="*/ 637309 w 692727"/>
              <a:gd name="connsiteY5" fmla="*/ 568036 h 2703170"/>
              <a:gd name="connsiteX6" fmla="*/ 665018 w 692727"/>
              <a:gd name="connsiteY6" fmla="*/ 748145 h 2703170"/>
              <a:gd name="connsiteX7" fmla="*/ 692727 w 692727"/>
              <a:gd name="connsiteY7" fmla="*/ 872836 h 2703170"/>
              <a:gd name="connsiteX8" fmla="*/ 678873 w 692727"/>
              <a:gd name="connsiteY8" fmla="*/ 1648691 h 2703170"/>
              <a:gd name="connsiteX9" fmla="*/ 637309 w 692727"/>
              <a:gd name="connsiteY9" fmla="*/ 1731818 h 2703170"/>
              <a:gd name="connsiteX10" fmla="*/ 554182 w 692727"/>
              <a:gd name="connsiteY10" fmla="*/ 1856509 h 2703170"/>
              <a:gd name="connsiteX11" fmla="*/ 540327 w 692727"/>
              <a:gd name="connsiteY11" fmla="*/ 1898073 h 2703170"/>
              <a:gd name="connsiteX12" fmla="*/ 443345 w 692727"/>
              <a:gd name="connsiteY12" fmla="*/ 2036618 h 2703170"/>
              <a:gd name="connsiteX13" fmla="*/ 401782 w 692727"/>
              <a:gd name="connsiteY13" fmla="*/ 2133600 h 2703170"/>
              <a:gd name="connsiteX14" fmla="*/ 346364 w 692727"/>
              <a:gd name="connsiteY14" fmla="*/ 2230582 h 2703170"/>
              <a:gd name="connsiteX15" fmla="*/ 304800 w 692727"/>
              <a:gd name="connsiteY15" fmla="*/ 2327563 h 2703170"/>
              <a:gd name="connsiteX16" fmla="*/ 290945 w 692727"/>
              <a:gd name="connsiteY16" fmla="*/ 2382982 h 2703170"/>
              <a:gd name="connsiteX17" fmla="*/ 263236 w 692727"/>
              <a:gd name="connsiteY17" fmla="*/ 2563091 h 2703170"/>
              <a:gd name="connsiteX18" fmla="*/ 193964 w 692727"/>
              <a:gd name="connsiteY18" fmla="*/ 2646218 h 2703170"/>
              <a:gd name="connsiteX19" fmla="*/ 124691 w 692727"/>
              <a:gd name="connsiteY19" fmla="*/ 2701636 h 2703170"/>
              <a:gd name="connsiteX20" fmla="*/ 0 w 692727"/>
              <a:gd name="connsiteY20" fmla="*/ 2701636 h 270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92727" h="2703170">
                <a:moveTo>
                  <a:pt x="526473" y="0"/>
                </a:moveTo>
                <a:cubicBezTo>
                  <a:pt x="558238" y="158832"/>
                  <a:pt x="520631" y="-37971"/>
                  <a:pt x="554182" y="180109"/>
                </a:cubicBezTo>
                <a:cubicBezTo>
                  <a:pt x="557763" y="203383"/>
                  <a:pt x="563944" y="226192"/>
                  <a:pt x="568036" y="249382"/>
                </a:cubicBezTo>
                <a:cubicBezTo>
                  <a:pt x="577800" y="304710"/>
                  <a:pt x="583557" y="360791"/>
                  <a:pt x="595745" y="415636"/>
                </a:cubicBezTo>
                <a:cubicBezTo>
                  <a:pt x="602081" y="444148"/>
                  <a:pt x="615770" y="470584"/>
                  <a:pt x="623455" y="498763"/>
                </a:cubicBezTo>
                <a:cubicBezTo>
                  <a:pt x="629651" y="521481"/>
                  <a:pt x="633097" y="544868"/>
                  <a:pt x="637309" y="568036"/>
                </a:cubicBezTo>
                <a:cubicBezTo>
                  <a:pt x="667995" y="736811"/>
                  <a:pt x="633867" y="561235"/>
                  <a:pt x="665018" y="748145"/>
                </a:cubicBezTo>
                <a:cubicBezTo>
                  <a:pt x="673811" y="800901"/>
                  <a:pt x="680275" y="823026"/>
                  <a:pt x="692727" y="872836"/>
                </a:cubicBezTo>
                <a:cubicBezTo>
                  <a:pt x="688109" y="1131454"/>
                  <a:pt x="695526" y="1390568"/>
                  <a:pt x="678873" y="1648691"/>
                </a:cubicBezTo>
                <a:cubicBezTo>
                  <a:pt x="676878" y="1679606"/>
                  <a:pt x="653248" y="1705253"/>
                  <a:pt x="637309" y="1731818"/>
                </a:cubicBezTo>
                <a:cubicBezTo>
                  <a:pt x="611608" y="1774653"/>
                  <a:pt x="569979" y="1809119"/>
                  <a:pt x="554182" y="1856509"/>
                </a:cubicBezTo>
                <a:cubicBezTo>
                  <a:pt x="549564" y="1870364"/>
                  <a:pt x="547419" y="1885307"/>
                  <a:pt x="540327" y="1898073"/>
                </a:cubicBezTo>
                <a:cubicBezTo>
                  <a:pt x="515959" y="1941936"/>
                  <a:pt x="474480" y="1995105"/>
                  <a:pt x="443345" y="2036618"/>
                </a:cubicBezTo>
                <a:cubicBezTo>
                  <a:pt x="427802" y="2083249"/>
                  <a:pt x="429175" y="2085663"/>
                  <a:pt x="401782" y="2133600"/>
                </a:cubicBezTo>
                <a:cubicBezTo>
                  <a:pt x="372546" y="2184763"/>
                  <a:pt x="369203" y="2169678"/>
                  <a:pt x="346364" y="2230582"/>
                </a:cubicBezTo>
                <a:cubicBezTo>
                  <a:pt x="308023" y="2332825"/>
                  <a:pt x="360952" y="2243336"/>
                  <a:pt x="304800" y="2327563"/>
                </a:cubicBezTo>
                <a:cubicBezTo>
                  <a:pt x="300182" y="2346036"/>
                  <a:pt x="293638" y="2364132"/>
                  <a:pt x="290945" y="2382982"/>
                </a:cubicBezTo>
                <a:cubicBezTo>
                  <a:pt x="284587" y="2427491"/>
                  <a:pt x="288952" y="2511659"/>
                  <a:pt x="263236" y="2563091"/>
                </a:cubicBezTo>
                <a:cubicBezTo>
                  <a:pt x="237438" y="2614686"/>
                  <a:pt x="232263" y="2600258"/>
                  <a:pt x="193964" y="2646218"/>
                </a:cubicBezTo>
                <a:cubicBezTo>
                  <a:pt x="163175" y="2683165"/>
                  <a:pt x="177648" y="2697223"/>
                  <a:pt x="124691" y="2701636"/>
                </a:cubicBezTo>
                <a:cubicBezTo>
                  <a:pt x="83271" y="2705088"/>
                  <a:pt x="41564" y="2701636"/>
                  <a:pt x="0" y="270163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2673927" y="2189018"/>
            <a:ext cx="4682837" cy="3034146"/>
          </a:xfrm>
          <a:custGeom>
            <a:avLst/>
            <a:gdLst>
              <a:gd name="connsiteX0" fmla="*/ 4682837 w 4682837"/>
              <a:gd name="connsiteY0" fmla="*/ 0 h 3034146"/>
              <a:gd name="connsiteX1" fmla="*/ 4544291 w 4682837"/>
              <a:gd name="connsiteY1" fmla="*/ 166255 h 3034146"/>
              <a:gd name="connsiteX2" fmla="*/ 4378037 w 4682837"/>
              <a:gd name="connsiteY2" fmla="*/ 249382 h 3034146"/>
              <a:gd name="connsiteX3" fmla="*/ 4336473 w 4682837"/>
              <a:gd name="connsiteY3" fmla="*/ 263237 h 3034146"/>
              <a:gd name="connsiteX4" fmla="*/ 4239491 w 4682837"/>
              <a:gd name="connsiteY4" fmla="*/ 318655 h 3034146"/>
              <a:gd name="connsiteX5" fmla="*/ 4184073 w 4682837"/>
              <a:gd name="connsiteY5" fmla="*/ 332509 h 3034146"/>
              <a:gd name="connsiteX6" fmla="*/ 4087091 w 4682837"/>
              <a:gd name="connsiteY6" fmla="*/ 360218 h 3034146"/>
              <a:gd name="connsiteX7" fmla="*/ 4003964 w 4682837"/>
              <a:gd name="connsiteY7" fmla="*/ 374073 h 3034146"/>
              <a:gd name="connsiteX8" fmla="*/ 3865418 w 4682837"/>
              <a:gd name="connsiteY8" fmla="*/ 401782 h 3034146"/>
              <a:gd name="connsiteX9" fmla="*/ 3699164 w 4682837"/>
              <a:gd name="connsiteY9" fmla="*/ 429491 h 3034146"/>
              <a:gd name="connsiteX10" fmla="*/ 3643746 w 4682837"/>
              <a:gd name="connsiteY10" fmla="*/ 443346 h 3034146"/>
              <a:gd name="connsiteX11" fmla="*/ 3546764 w 4682837"/>
              <a:gd name="connsiteY11" fmla="*/ 457200 h 3034146"/>
              <a:gd name="connsiteX12" fmla="*/ 3380509 w 4682837"/>
              <a:gd name="connsiteY12" fmla="*/ 512618 h 3034146"/>
              <a:gd name="connsiteX13" fmla="*/ 3311237 w 4682837"/>
              <a:gd name="connsiteY13" fmla="*/ 540327 h 3034146"/>
              <a:gd name="connsiteX14" fmla="*/ 3255818 w 4682837"/>
              <a:gd name="connsiteY14" fmla="*/ 554182 h 3034146"/>
              <a:gd name="connsiteX15" fmla="*/ 3158837 w 4682837"/>
              <a:gd name="connsiteY15" fmla="*/ 623455 h 3034146"/>
              <a:gd name="connsiteX16" fmla="*/ 3075709 w 4682837"/>
              <a:gd name="connsiteY16" fmla="*/ 720437 h 3034146"/>
              <a:gd name="connsiteX17" fmla="*/ 3034146 w 4682837"/>
              <a:gd name="connsiteY17" fmla="*/ 803564 h 3034146"/>
              <a:gd name="connsiteX18" fmla="*/ 3006437 w 4682837"/>
              <a:gd name="connsiteY18" fmla="*/ 886691 h 3034146"/>
              <a:gd name="connsiteX19" fmla="*/ 2978728 w 4682837"/>
              <a:gd name="connsiteY19" fmla="*/ 969818 h 3034146"/>
              <a:gd name="connsiteX20" fmla="*/ 2964873 w 4682837"/>
              <a:gd name="connsiteY20" fmla="*/ 1011382 h 3034146"/>
              <a:gd name="connsiteX21" fmla="*/ 2909455 w 4682837"/>
              <a:gd name="connsiteY21" fmla="*/ 1149927 h 3034146"/>
              <a:gd name="connsiteX22" fmla="*/ 2881746 w 4682837"/>
              <a:gd name="connsiteY22" fmla="*/ 1205346 h 3034146"/>
              <a:gd name="connsiteX23" fmla="*/ 2867891 w 4682837"/>
              <a:gd name="connsiteY23" fmla="*/ 1246909 h 3034146"/>
              <a:gd name="connsiteX24" fmla="*/ 2770909 w 4682837"/>
              <a:gd name="connsiteY24" fmla="*/ 1357746 h 3034146"/>
              <a:gd name="connsiteX25" fmla="*/ 2715491 w 4682837"/>
              <a:gd name="connsiteY25" fmla="*/ 1371600 h 3034146"/>
              <a:gd name="connsiteX26" fmla="*/ 2590800 w 4682837"/>
              <a:gd name="connsiteY26" fmla="*/ 1413164 h 3034146"/>
              <a:gd name="connsiteX27" fmla="*/ 2438400 w 4682837"/>
              <a:gd name="connsiteY27" fmla="*/ 1454727 h 3034146"/>
              <a:gd name="connsiteX28" fmla="*/ 2286000 w 4682837"/>
              <a:gd name="connsiteY28" fmla="*/ 1510146 h 3034146"/>
              <a:gd name="connsiteX29" fmla="*/ 2147455 w 4682837"/>
              <a:gd name="connsiteY29" fmla="*/ 1551709 h 3034146"/>
              <a:gd name="connsiteX30" fmla="*/ 2064328 w 4682837"/>
              <a:gd name="connsiteY30" fmla="*/ 1593273 h 3034146"/>
              <a:gd name="connsiteX31" fmla="*/ 1981200 w 4682837"/>
              <a:gd name="connsiteY31" fmla="*/ 1648691 h 3034146"/>
              <a:gd name="connsiteX32" fmla="*/ 1898073 w 4682837"/>
              <a:gd name="connsiteY32" fmla="*/ 1704109 h 3034146"/>
              <a:gd name="connsiteX33" fmla="*/ 1856509 w 4682837"/>
              <a:gd name="connsiteY33" fmla="*/ 1745673 h 3034146"/>
              <a:gd name="connsiteX34" fmla="*/ 1814946 w 4682837"/>
              <a:gd name="connsiteY34" fmla="*/ 1773382 h 3034146"/>
              <a:gd name="connsiteX35" fmla="*/ 1759528 w 4682837"/>
              <a:gd name="connsiteY35" fmla="*/ 1842655 h 3034146"/>
              <a:gd name="connsiteX36" fmla="*/ 1634837 w 4682837"/>
              <a:gd name="connsiteY36" fmla="*/ 1898073 h 3034146"/>
              <a:gd name="connsiteX37" fmla="*/ 1565564 w 4682837"/>
              <a:gd name="connsiteY37" fmla="*/ 1967346 h 3034146"/>
              <a:gd name="connsiteX38" fmla="*/ 1524000 w 4682837"/>
              <a:gd name="connsiteY38" fmla="*/ 2022764 h 3034146"/>
              <a:gd name="connsiteX39" fmla="*/ 1468582 w 4682837"/>
              <a:gd name="connsiteY39" fmla="*/ 2050473 h 3034146"/>
              <a:gd name="connsiteX40" fmla="*/ 1427018 w 4682837"/>
              <a:gd name="connsiteY40" fmla="*/ 2078182 h 3034146"/>
              <a:gd name="connsiteX41" fmla="*/ 1302328 w 4682837"/>
              <a:gd name="connsiteY41" fmla="*/ 2175164 h 3034146"/>
              <a:gd name="connsiteX42" fmla="*/ 1233055 w 4682837"/>
              <a:gd name="connsiteY42" fmla="*/ 2230582 h 3034146"/>
              <a:gd name="connsiteX43" fmla="*/ 1177637 w 4682837"/>
              <a:gd name="connsiteY43" fmla="*/ 2258291 h 3034146"/>
              <a:gd name="connsiteX44" fmla="*/ 1080655 w 4682837"/>
              <a:gd name="connsiteY44" fmla="*/ 2327564 h 3034146"/>
              <a:gd name="connsiteX45" fmla="*/ 983673 w 4682837"/>
              <a:gd name="connsiteY45" fmla="*/ 2410691 h 3034146"/>
              <a:gd name="connsiteX46" fmla="*/ 928255 w 4682837"/>
              <a:gd name="connsiteY46" fmla="*/ 2452255 h 3034146"/>
              <a:gd name="connsiteX47" fmla="*/ 886691 w 4682837"/>
              <a:gd name="connsiteY47" fmla="*/ 2466109 h 3034146"/>
              <a:gd name="connsiteX48" fmla="*/ 789709 w 4682837"/>
              <a:gd name="connsiteY48" fmla="*/ 2535382 h 3034146"/>
              <a:gd name="connsiteX49" fmla="*/ 748146 w 4682837"/>
              <a:gd name="connsiteY49" fmla="*/ 2549237 h 3034146"/>
              <a:gd name="connsiteX50" fmla="*/ 609600 w 4682837"/>
              <a:gd name="connsiteY50" fmla="*/ 2646218 h 3034146"/>
              <a:gd name="connsiteX51" fmla="*/ 554182 w 4682837"/>
              <a:gd name="connsiteY51" fmla="*/ 2673927 h 3034146"/>
              <a:gd name="connsiteX52" fmla="*/ 512618 w 4682837"/>
              <a:gd name="connsiteY52" fmla="*/ 2701637 h 3034146"/>
              <a:gd name="connsiteX53" fmla="*/ 457200 w 4682837"/>
              <a:gd name="connsiteY53" fmla="*/ 2743200 h 3034146"/>
              <a:gd name="connsiteX54" fmla="*/ 401782 w 4682837"/>
              <a:gd name="connsiteY54" fmla="*/ 2757055 h 3034146"/>
              <a:gd name="connsiteX55" fmla="*/ 277091 w 4682837"/>
              <a:gd name="connsiteY55" fmla="*/ 2812473 h 3034146"/>
              <a:gd name="connsiteX56" fmla="*/ 193964 w 4682837"/>
              <a:gd name="connsiteY56" fmla="*/ 2840182 h 3034146"/>
              <a:gd name="connsiteX57" fmla="*/ 55418 w 4682837"/>
              <a:gd name="connsiteY57" fmla="*/ 2937164 h 3034146"/>
              <a:gd name="connsiteX58" fmla="*/ 27709 w 4682837"/>
              <a:gd name="connsiteY58" fmla="*/ 2978727 h 3034146"/>
              <a:gd name="connsiteX59" fmla="*/ 0 w 4682837"/>
              <a:gd name="connsiteY59" fmla="*/ 3034146 h 303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682837" h="3034146">
                <a:moveTo>
                  <a:pt x="4682837" y="0"/>
                </a:moveTo>
                <a:cubicBezTo>
                  <a:pt x="4651011" y="47738"/>
                  <a:pt x="4597626" y="139588"/>
                  <a:pt x="4544291" y="166255"/>
                </a:cubicBezTo>
                <a:cubicBezTo>
                  <a:pt x="4488873" y="193964"/>
                  <a:pt x="4436817" y="229788"/>
                  <a:pt x="4378037" y="249382"/>
                </a:cubicBezTo>
                <a:cubicBezTo>
                  <a:pt x="4364182" y="254000"/>
                  <a:pt x="4349535" y="256706"/>
                  <a:pt x="4336473" y="263237"/>
                </a:cubicBezTo>
                <a:cubicBezTo>
                  <a:pt x="4303171" y="279888"/>
                  <a:pt x="4273387" y="303248"/>
                  <a:pt x="4239491" y="318655"/>
                </a:cubicBezTo>
                <a:cubicBezTo>
                  <a:pt x="4222157" y="326534"/>
                  <a:pt x="4202382" y="327278"/>
                  <a:pt x="4184073" y="332509"/>
                </a:cubicBezTo>
                <a:cubicBezTo>
                  <a:pt x="4122439" y="350119"/>
                  <a:pt x="4159292" y="345778"/>
                  <a:pt x="4087091" y="360218"/>
                </a:cubicBezTo>
                <a:cubicBezTo>
                  <a:pt x="4059545" y="365727"/>
                  <a:pt x="4031574" y="368896"/>
                  <a:pt x="4003964" y="374073"/>
                </a:cubicBezTo>
                <a:cubicBezTo>
                  <a:pt x="3957674" y="382752"/>
                  <a:pt x="3911874" y="394039"/>
                  <a:pt x="3865418" y="401782"/>
                </a:cubicBezTo>
                <a:cubicBezTo>
                  <a:pt x="3810000" y="411018"/>
                  <a:pt x="3754384" y="419137"/>
                  <a:pt x="3699164" y="429491"/>
                </a:cubicBezTo>
                <a:cubicBezTo>
                  <a:pt x="3680449" y="433000"/>
                  <a:pt x="3662480" y="439940"/>
                  <a:pt x="3643746" y="443346"/>
                </a:cubicBezTo>
                <a:cubicBezTo>
                  <a:pt x="3611617" y="449188"/>
                  <a:pt x="3579091" y="452582"/>
                  <a:pt x="3546764" y="457200"/>
                </a:cubicBezTo>
                <a:cubicBezTo>
                  <a:pt x="3307601" y="559699"/>
                  <a:pt x="3564973" y="457279"/>
                  <a:pt x="3380509" y="512618"/>
                </a:cubicBezTo>
                <a:cubicBezTo>
                  <a:pt x="3356688" y="519764"/>
                  <a:pt x="3334830" y="532463"/>
                  <a:pt x="3311237" y="540327"/>
                </a:cubicBezTo>
                <a:cubicBezTo>
                  <a:pt x="3293173" y="546349"/>
                  <a:pt x="3274291" y="549564"/>
                  <a:pt x="3255818" y="554182"/>
                </a:cubicBezTo>
                <a:cubicBezTo>
                  <a:pt x="3222922" y="576113"/>
                  <a:pt x="3188912" y="597676"/>
                  <a:pt x="3158837" y="623455"/>
                </a:cubicBezTo>
                <a:cubicBezTo>
                  <a:pt x="3118310" y="658193"/>
                  <a:pt x="3108564" y="676630"/>
                  <a:pt x="3075709" y="720437"/>
                </a:cubicBezTo>
                <a:cubicBezTo>
                  <a:pt x="3025186" y="872009"/>
                  <a:pt x="3105762" y="642428"/>
                  <a:pt x="3034146" y="803564"/>
                </a:cubicBezTo>
                <a:cubicBezTo>
                  <a:pt x="3022284" y="830254"/>
                  <a:pt x="3015673" y="858982"/>
                  <a:pt x="3006437" y="886691"/>
                </a:cubicBezTo>
                <a:lnTo>
                  <a:pt x="2978728" y="969818"/>
                </a:lnTo>
                <a:cubicBezTo>
                  <a:pt x="2974110" y="983673"/>
                  <a:pt x="2970297" y="997822"/>
                  <a:pt x="2964873" y="1011382"/>
                </a:cubicBezTo>
                <a:cubicBezTo>
                  <a:pt x="2946400" y="1057564"/>
                  <a:pt x="2931699" y="1105439"/>
                  <a:pt x="2909455" y="1149927"/>
                </a:cubicBezTo>
                <a:cubicBezTo>
                  <a:pt x="2900219" y="1168400"/>
                  <a:pt x="2889882" y="1186363"/>
                  <a:pt x="2881746" y="1205346"/>
                </a:cubicBezTo>
                <a:cubicBezTo>
                  <a:pt x="2875993" y="1218769"/>
                  <a:pt x="2875137" y="1234229"/>
                  <a:pt x="2867891" y="1246909"/>
                </a:cubicBezTo>
                <a:cubicBezTo>
                  <a:pt x="2852990" y="1272986"/>
                  <a:pt x="2794756" y="1342841"/>
                  <a:pt x="2770909" y="1357746"/>
                </a:cubicBezTo>
                <a:cubicBezTo>
                  <a:pt x="2754762" y="1367838"/>
                  <a:pt x="2733964" y="1366982"/>
                  <a:pt x="2715491" y="1371600"/>
                </a:cubicBezTo>
                <a:cubicBezTo>
                  <a:pt x="2599752" y="1429470"/>
                  <a:pt x="2725087" y="1372877"/>
                  <a:pt x="2590800" y="1413164"/>
                </a:cubicBezTo>
                <a:cubicBezTo>
                  <a:pt x="2423937" y="1463224"/>
                  <a:pt x="2626833" y="1423323"/>
                  <a:pt x="2438400" y="1454727"/>
                </a:cubicBezTo>
                <a:cubicBezTo>
                  <a:pt x="2367244" y="1483191"/>
                  <a:pt x="2363085" y="1486428"/>
                  <a:pt x="2286000" y="1510146"/>
                </a:cubicBezTo>
                <a:cubicBezTo>
                  <a:pt x="2079797" y="1573592"/>
                  <a:pt x="2262256" y="1513443"/>
                  <a:pt x="2147455" y="1551709"/>
                </a:cubicBezTo>
                <a:cubicBezTo>
                  <a:pt x="1962935" y="1674721"/>
                  <a:pt x="2236410" y="1497672"/>
                  <a:pt x="2064328" y="1593273"/>
                </a:cubicBezTo>
                <a:cubicBezTo>
                  <a:pt x="2035217" y="1609446"/>
                  <a:pt x="2008909" y="1630218"/>
                  <a:pt x="1981200" y="1648691"/>
                </a:cubicBezTo>
                <a:cubicBezTo>
                  <a:pt x="1953491" y="1667164"/>
                  <a:pt x="1921621" y="1680561"/>
                  <a:pt x="1898073" y="1704109"/>
                </a:cubicBezTo>
                <a:cubicBezTo>
                  <a:pt x="1884218" y="1717964"/>
                  <a:pt x="1871561" y="1733130"/>
                  <a:pt x="1856509" y="1745673"/>
                </a:cubicBezTo>
                <a:cubicBezTo>
                  <a:pt x="1843717" y="1756333"/>
                  <a:pt x="1826720" y="1761608"/>
                  <a:pt x="1814946" y="1773382"/>
                </a:cubicBezTo>
                <a:cubicBezTo>
                  <a:pt x="1794036" y="1794292"/>
                  <a:pt x="1781782" y="1823183"/>
                  <a:pt x="1759528" y="1842655"/>
                </a:cubicBezTo>
                <a:cubicBezTo>
                  <a:pt x="1743180" y="1856960"/>
                  <a:pt x="1649454" y="1892226"/>
                  <a:pt x="1634837" y="1898073"/>
                </a:cubicBezTo>
                <a:cubicBezTo>
                  <a:pt x="1611746" y="1921164"/>
                  <a:pt x="1587259" y="1942939"/>
                  <a:pt x="1565564" y="1967346"/>
                </a:cubicBezTo>
                <a:cubicBezTo>
                  <a:pt x="1550223" y="1984604"/>
                  <a:pt x="1541532" y="2007737"/>
                  <a:pt x="1524000" y="2022764"/>
                </a:cubicBezTo>
                <a:cubicBezTo>
                  <a:pt x="1508319" y="2036205"/>
                  <a:pt x="1486514" y="2040226"/>
                  <a:pt x="1468582" y="2050473"/>
                </a:cubicBezTo>
                <a:cubicBezTo>
                  <a:pt x="1454125" y="2058734"/>
                  <a:pt x="1440339" y="2068191"/>
                  <a:pt x="1427018" y="2078182"/>
                </a:cubicBezTo>
                <a:cubicBezTo>
                  <a:pt x="1384894" y="2109775"/>
                  <a:pt x="1343732" y="2142632"/>
                  <a:pt x="1302328" y="2175164"/>
                </a:cubicBezTo>
                <a:cubicBezTo>
                  <a:pt x="1279076" y="2193434"/>
                  <a:pt x="1259504" y="2217358"/>
                  <a:pt x="1233055" y="2230582"/>
                </a:cubicBezTo>
                <a:cubicBezTo>
                  <a:pt x="1214582" y="2239818"/>
                  <a:pt x="1194160" y="2245899"/>
                  <a:pt x="1177637" y="2258291"/>
                </a:cubicBezTo>
                <a:cubicBezTo>
                  <a:pt x="1072444" y="2337185"/>
                  <a:pt x="1169053" y="2298096"/>
                  <a:pt x="1080655" y="2327564"/>
                </a:cubicBezTo>
                <a:cubicBezTo>
                  <a:pt x="996907" y="2411312"/>
                  <a:pt x="1057526" y="2357939"/>
                  <a:pt x="983673" y="2410691"/>
                </a:cubicBezTo>
                <a:cubicBezTo>
                  <a:pt x="964883" y="2424112"/>
                  <a:pt x="948304" y="2440799"/>
                  <a:pt x="928255" y="2452255"/>
                </a:cubicBezTo>
                <a:cubicBezTo>
                  <a:pt x="915575" y="2459501"/>
                  <a:pt x="900546" y="2461491"/>
                  <a:pt x="886691" y="2466109"/>
                </a:cubicBezTo>
                <a:cubicBezTo>
                  <a:pt x="874135" y="2475526"/>
                  <a:pt x="809972" y="2525250"/>
                  <a:pt x="789709" y="2535382"/>
                </a:cubicBezTo>
                <a:cubicBezTo>
                  <a:pt x="776647" y="2541913"/>
                  <a:pt x="762000" y="2544619"/>
                  <a:pt x="748146" y="2549237"/>
                </a:cubicBezTo>
                <a:cubicBezTo>
                  <a:pt x="713392" y="2575302"/>
                  <a:pt x="643714" y="2629161"/>
                  <a:pt x="609600" y="2646218"/>
                </a:cubicBezTo>
                <a:cubicBezTo>
                  <a:pt x="591127" y="2655454"/>
                  <a:pt x="572114" y="2663680"/>
                  <a:pt x="554182" y="2673927"/>
                </a:cubicBezTo>
                <a:cubicBezTo>
                  <a:pt x="539725" y="2682188"/>
                  <a:pt x="526168" y="2691959"/>
                  <a:pt x="512618" y="2701637"/>
                </a:cubicBezTo>
                <a:cubicBezTo>
                  <a:pt x="493828" y="2715058"/>
                  <a:pt x="477853" y="2732874"/>
                  <a:pt x="457200" y="2743200"/>
                </a:cubicBezTo>
                <a:cubicBezTo>
                  <a:pt x="440169" y="2751715"/>
                  <a:pt x="420255" y="2752437"/>
                  <a:pt x="401782" y="2757055"/>
                </a:cubicBezTo>
                <a:cubicBezTo>
                  <a:pt x="335916" y="2800965"/>
                  <a:pt x="376014" y="2779499"/>
                  <a:pt x="277091" y="2812473"/>
                </a:cubicBezTo>
                <a:cubicBezTo>
                  <a:pt x="277087" y="2812474"/>
                  <a:pt x="193967" y="2840180"/>
                  <a:pt x="193964" y="2840182"/>
                </a:cubicBezTo>
                <a:cubicBezTo>
                  <a:pt x="180385" y="2849234"/>
                  <a:pt x="75933" y="2916649"/>
                  <a:pt x="55418" y="2937164"/>
                </a:cubicBezTo>
                <a:cubicBezTo>
                  <a:pt x="43644" y="2948938"/>
                  <a:pt x="36945" y="2964873"/>
                  <a:pt x="27709" y="2978727"/>
                </a:cubicBezTo>
                <a:cubicBezTo>
                  <a:pt x="11790" y="3026487"/>
                  <a:pt x="24182" y="3009964"/>
                  <a:pt x="0" y="303414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2507673" y="3726873"/>
            <a:ext cx="4765963" cy="1662545"/>
          </a:xfrm>
          <a:custGeom>
            <a:avLst/>
            <a:gdLst>
              <a:gd name="connsiteX0" fmla="*/ 4765963 w 4765963"/>
              <a:gd name="connsiteY0" fmla="*/ 235527 h 1662545"/>
              <a:gd name="connsiteX1" fmla="*/ 4059382 w 4765963"/>
              <a:gd name="connsiteY1" fmla="*/ 235527 h 1662545"/>
              <a:gd name="connsiteX2" fmla="*/ 3976254 w 4765963"/>
              <a:gd name="connsiteY2" fmla="*/ 221672 h 1662545"/>
              <a:gd name="connsiteX3" fmla="*/ 3810000 w 4765963"/>
              <a:gd name="connsiteY3" fmla="*/ 207818 h 1662545"/>
              <a:gd name="connsiteX4" fmla="*/ 3740727 w 4765963"/>
              <a:gd name="connsiteY4" fmla="*/ 193963 h 1662545"/>
              <a:gd name="connsiteX5" fmla="*/ 3643745 w 4765963"/>
              <a:gd name="connsiteY5" fmla="*/ 180109 h 1662545"/>
              <a:gd name="connsiteX6" fmla="*/ 3602182 w 4765963"/>
              <a:gd name="connsiteY6" fmla="*/ 166254 h 1662545"/>
              <a:gd name="connsiteX7" fmla="*/ 3505200 w 4765963"/>
              <a:gd name="connsiteY7" fmla="*/ 152400 h 1662545"/>
              <a:gd name="connsiteX8" fmla="*/ 3366654 w 4765963"/>
              <a:gd name="connsiteY8" fmla="*/ 110836 h 1662545"/>
              <a:gd name="connsiteX9" fmla="*/ 3214254 w 4765963"/>
              <a:gd name="connsiteY9" fmla="*/ 69272 h 1662545"/>
              <a:gd name="connsiteX10" fmla="*/ 3144982 w 4765963"/>
              <a:gd name="connsiteY10" fmla="*/ 55418 h 1662545"/>
              <a:gd name="connsiteX11" fmla="*/ 3061854 w 4765963"/>
              <a:gd name="connsiteY11" fmla="*/ 41563 h 1662545"/>
              <a:gd name="connsiteX12" fmla="*/ 3020291 w 4765963"/>
              <a:gd name="connsiteY12" fmla="*/ 27709 h 1662545"/>
              <a:gd name="connsiteX13" fmla="*/ 2840182 w 4765963"/>
              <a:gd name="connsiteY13" fmla="*/ 0 h 1662545"/>
              <a:gd name="connsiteX14" fmla="*/ 2424545 w 4765963"/>
              <a:gd name="connsiteY14" fmla="*/ 13854 h 1662545"/>
              <a:gd name="connsiteX15" fmla="*/ 2272145 w 4765963"/>
              <a:gd name="connsiteY15" fmla="*/ 83127 h 1662545"/>
              <a:gd name="connsiteX16" fmla="*/ 2216727 w 4765963"/>
              <a:gd name="connsiteY16" fmla="*/ 96982 h 1662545"/>
              <a:gd name="connsiteX17" fmla="*/ 2147454 w 4765963"/>
              <a:gd name="connsiteY17" fmla="*/ 124691 h 1662545"/>
              <a:gd name="connsiteX18" fmla="*/ 2064327 w 4765963"/>
              <a:gd name="connsiteY18" fmla="*/ 138545 h 1662545"/>
              <a:gd name="connsiteX19" fmla="*/ 1939636 w 4765963"/>
              <a:gd name="connsiteY19" fmla="*/ 166254 h 1662545"/>
              <a:gd name="connsiteX20" fmla="*/ 1801091 w 4765963"/>
              <a:gd name="connsiteY20" fmla="*/ 221672 h 1662545"/>
              <a:gd name="connsiteX21" fmla="*/ 1745672 w 4765963"/>
              <a:gd name="connsiteY21" fmla="*/ 235527 h 1662545"/>
              <a:gd name="connsiteX22" fmla="*/ 1676400 w 4765963"/>
              <a:gd name="connsiteY22" fmla="*/ 277091 h 1662545"/>
              <a:gd name="connsiteX23" fmla="*/ 1593272 w 4765963"/>
              <a:gd name="connsiteY23" fmla="*/ 332509 h 1662545"/>
              <a:gd name="connsiteX24" fmla="*/ 1537854 w 4765963"/>
              <a:gd name="connsiteY24" fmla="*/ 360218 h 1662545"/>
              <a:gd name="connsiteX25" fmla="*/ 1440872 w 4765963"/>
              <a:gd name="connsiteY25" fmla="*/ 443345 h 1662545"/>
              <a:gd name="connsiteX26" fmla="*/ 1343891 w 4765963"/>
              <a:gd name="connsiteY26" fmla="*/ 498763 h 1662545"/>
              <a:gd name="connsiteX27" fmla="*/ 1302327 w 4765963"/>
              <a:gd name="connsiteY27" fmla="*/ 554182 h 1662545"/>
              <a:gd name="connsiteX28" fmla="*/ 1260763 w 4765963"/>
              <a:gd name="connsiteY28" fmla="*/ 581891 h 1662545"/>
              <a:gd name="connsiteX29" fmla="*/ 1191491 w 4765963"/>
              <a:gd name="connsiteY29" fmla="*/ 651163 h 1662545"/>
              <a:gd name="connsiteX30" fmla="*/ 1177636 w 4765963"/>
              <a:gd name="connsiteY30" fmla="*/ 692727 h 1662545"/>
              <a:gd name="connsiteX31" fmla="*/ 1136072 w 4765963"/>
              <a:gd name="connsiteY31" fmla="*/ 734291 h 1662545"/>
              <a:gd name="connsiteX32" fmla="*/ 1108363 w 4765963"/>
              <a:gd name="connsiteY32" fmla="*/ 775854 h 1662545"/>
              <a:gd name="connsiteX33" fmla="*/ 1066800 w 4765963"/>
              <a:gd name="connsiteY33" fmla="*/ 817418 h 1662545"/>
              <a:gd name="connsiteX34" fmla="*/ 1025236 w 4765963"/>
              <a:gd name="connsiteY34" fmla="*/ 872836 h 1662545"/>
              <a:gd name="connsiteX35" fmla="*/ 969818 w 4765963"/>
              <a:gd name="connsiteY35" fmla="*/ 928254 h 1662545"/>
              <a:gd name="connsiteX36" fmla="*/ 900545 w 4765963"/>
              <a:gd name="connsiteY36" fmla="*/ 997527 h 1662545"/>
              <a:gd name="connsiteX37" fmla="*/ 831272 w 4765963"/>
              <a:gd name="connsiteY37" fmla="*/ 1080654 h 1662545"/>
              <a:gd name="connsiteX38" fmla="*/ 789709 w 4765963"/>
              <a:gd name="connsiteY38" fmla="*/ 1108363 h 1662545"/>
              <a:gd name="connsiteX39" fmla="*/ 748145 w 4765963"/>
              <a:gd name="connsiteY39" fmla="*/ 1149927 h 1662545"/>
              <a:gd name="connsiteX40" fmla="*/ 637309 w 4765963"/>
              <a:gd name="connsiteY40" fmla="*/ 1233054 h 1662545"/>
              <a:gd name="connsiteX41" fmla="*/ 595745 w 4765963"/>
              <a:gd name="connsiteY41" fmla="*/ 1274618 h 1662545"/>
              <a:gd name="connsiteX42" fmla="*/ 568036 w 4765963"/>
              <a:gd name="connsiteY42" fmla="*/ 1316182 h 1662545"/>
              <a:gd name="connsiteX43" fmla="*/ 526472 w 4765963"/>
              <a:gd name="connsiteY43" fmla="*/ 1343891 h 1662545"/>
              <a:gd name="connsiteX44" fmla="*/ 498763 w 4765963"/>
              <a:gd name="connsiteY44" fmla="*/ 1385454 h 1662545"/>
              <a:gd name="connsiteX45" fmla="*/ 401782 w 4765963"/>
              <a:gd name="connsiteY45" fmla="*/ 1468582 h 1662545"/>
              <a:gd name="connsiteX46" fmla="*/ 332509 w 4765963"/>
              <a:gd name="connsiteY46" fmla="*/ 1510145 h 1662545"/>
              <a:gd name="connsiteX47" fmla="*/ 290945 w 4765963"/>
              <a:gd name="connsiteY47" fmla="*/ 1537854 h 1662545"/>
              <a:gd name="connsiteX48" fmla="*/ 221672 w 4765963"/>
              <a:gd name="connsiteY48" fmla="*/ 1565563 h 1662545"/>
              <a:gd name="connsiteX49" fmla="*/ 166254 w 4765963"/>
              <a:gd name="connsiteY49" fmla="*/ 1607127 h 1662545"/>
              <a:gd name="connsiteX50" fmla="*/ 69272 w 4765963"/>
              <a:gd name="connsiteY50" fmla="*/ 1634836 h 1662545"/>
              <a:gd name="connsiteX51" fmla="*/ 0 w 4765963"/>
              <a:gd name="connsiteY51" fmla="*/ 1662545 h 1662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765963" h="1662545">
                <a:moveTo>
                  <a:pt x="4765963" y="235527"/>
                </a:moveTo>
                <a:cubicBezTo>
                  <a:pt x="4493467" y="290029"/>
                  <a:pt x="4673891" y="259163"/>
                  <a:pt x="4059382" y="235527"/>
                </a:cubicBezTo>
                <a:cubicBezTo>
                  <a:pt x="4031311" y="234447"/>
                  <a:pt x="4004174" y="224774"/>
                  <a:pt x="3976254" y="221672"/>
                </a:cubicBezTo>
                <a:cubicBezTo>
                  <a:pt x="3920984" y="215531"/>
                  <a:pt x="3865418" y="212436"/>
                  <a:pt x="3810000" y="207818"/>
                </a:cubicBezTo>
                <a:cubicBezTo>
                  <a:pt x="3786909" y="203200"/>
                  <a:pt x="3763955" y="197834"/>
                  <a:pt x="3740727" y="193963"/>
                </a:cubicBezTo>
                <a:cubicBezTo>
                  <a:pt x="3708516" y="188594"/>
                  <a:pt x="3675766" y="186513"/>
                  <a:pt x="3643745" y="180109"/>
                </a:cubicBezTo>
                <a:cubicBezTo>
                  <a:pt x="3629425" y="177245"/>
                  <a:pt x="3616502" y="169118"/>
                  <a:pt x="3602182" y="166254"/>
                </a:cubicBezTo>
                <a:cubicBezTo>
                  <a:pt x="3570161" y="159850"/>
                  <a:pt x="3537527" y="157018"/>
                  <a:pt x="3505200" y="152400"/>
                </a:cubicBezTo>
                <a:cubicBezTo>
                  <a:pt x="3307662" y="86555"/>
                  <a:pt x="3513217" y="152712"/>
                  <a:pt x="3366654" y="110836"/>
                </a:cubicBezTo>
                <a:cubicBezTo>
                  <a:pt x="3238424" y="74199"/>
                  <a:pt x="3471050" y="128533"/>
                  <a:pt x="3214254" y="69272"/>
                </a:cubicBezTo>
                <a:cubicBezTo>
                  <a:pt x="3191309" y="63977"/>
                  <a:pt x="3168150" y="59630"/>
                  <a:pt x="3144982" y="55418"/>
                </a:cubicBezTo>
                <a:cubicBezTo>
                  <a:pt x="3117344" y="50393"/>
                  <a:pt x="3089277" y="47657"/>
                  <a:pt x="3061854" y="41563"/>
                </a:cubicBezTo>
                <a:cubicBezTo>
                  <a:pt x="3047598" y="38395"/>
                  <a:pt x="3034547" y="30877"/>
                  <a:pt x="3020291" y="27709"/>
                </a:cubicBezTo>
                <a:cubicBezTo>
                  <a:pt x="2985679" y="20017"/>
                  <a:pt x="2871131" y="4421"/>
                  <a:pt x="2840182" y="0"/>
                </a:cubicBezTo>
                <a:cubicBezTo>
                  <a:pt x="2701636" y="4618"/>
                  <a:pt x="2562661" y="2016"/>
                  <a:pt x="2424545" y="13854"/>
                </a:cubicBezTo>
                <a:cubicBezTo>
                  <a:pt x="2397628" y="16161"/>
                  <a:pt x="2288923" y="76415"/>
                  <a:pt x="2272145" y="83127"/>
                </a:cubicBezTo>
                <a:cubicBezTo>
                  <a:pt x="2254466" y="90199"/>
                  <a:pt x="2234791" y="90961"/>
                  <a:pt x="2216727" y="96982"/>
                </a:cubicBezTo>
                <a:cubicBezTo>
                  <a:pt x="2193134" y="104847"/>
                  <a:pt x="2171447" y="118147"/>
                  <a:pt x="2147454" y="124691"/>
                </a:cubicBezTo>
                <a:cubicBezTo>
                  <a:pt x="2120353" y="132082"/>
                  <a:pt x="2091965" y="133520"/>
                  <a:pt x="2064327" y="138545"/>
                </a:cubicBezTo>
                <a:cubicBezTo>
                  <a:pt x="2030872" y="144628"/>
                  <a:pt x="1973839" y="155993"/>
                  <a:pt x="1939636" y="166254"/>
                </a:cubicBezTo>
                <a:cubicBezTo>
                  <a:pt x="1690388" y="241027"/>
                  <a:pt x="1986244" y="152239"/>
                  <a:pt x="1801091" y="221672"/>
                </a:cubicBezTo>
                <a:cubicBezTo>
                  <a:pt x="1783262" y="228358"/>
                  <a:pt x="1764145" y="230909"/>
                  <a:pt x="1745672" y="235527"/>
                </a:cubicBezTo>
                <a:cubicBezTo>
                  <a:pt x="1722581" y="249382"/>
                  <a:pt x="1699118" y="262634"/>
                  <a:pt x="1676400" y="277091"/>
                </a:cubicBezTo>
                <a:cubicBezTo>
                  <a:pt x="1648304" y="294970"/>
                  <a:pt x="1623059" y="317616"/>
                  <a:pt x="1593272" y="332509"/>
                </a:cubicBezTo>
                <a:cubicBezTo>
                  <a:pt x="1574799" y="341745"/>
                  <a:pt x="1555368" y="349272"/>
                  <a:pt x="1537854" y="360218"/>
                </a:cubicBezTo>
                <a:cubicBezTo>
                  <a:pt x="1454843" y="412101"/>
                  <a:pt x="1508877" y="386674"/>
                  <a:pt x="1440872" y="443345"/>
                </a:cubicBezTo>
                <a:cubicBezTo>
                  <a:pt x="1411496" y="467824"/>
                  <a:pt x="1377771" y="481823"/>
                  <a:pt x="1343891" y="498763"/>
                </a:cubicBezTo>
                <a:cubicBezTo>
                  <a:pt x="1330036" y="517236"/>
                  <a:pt x="1318655" y="537854"/>
                  <a:pt x="1302327" y="554182"/>
                </a:cubicBezTo>
                <a:cubicBezTo>
                  <a:pt x="1290553" y="565956"/>
                  <a:pt x="1272537" y="570117"/>
                  <a:pt x="1260763" y="581891"/>
                </a:cubicBezTo>
                <a:cubicBezTo>
                  <a:pt x="1168396" y="674256"/>
                  <a:pt x="1302330" y="577270"/>
                  <a:pt x="1191491" y="651163"/>
                </a:cubicBezTo>
                <a:cubicBezTo>
                  <a:pt x="1186873" y="665018"/>
                  <a:pt x="1185737" y="680576"/>
                  <a:pt x="1177636" y="692727"/>
                </a:cubicBezTo>
                <a:cubicBezTo>
                  <a:pt x="1166767" y="709030"/>
                  <a:pt x="1148615" y="719239"/>
                  <a:pt x="1136072" y="734291"/>
                </a:cubicBezTo>
                <a:cubicBezTo>
                  <a:pt x="1125412" y="747083"/>
                  <a:pt x="1119023" y="763062"/>
                  <a:pt x="1108363" y="775854"/>
                </a:cubicBezTo>
                <a:cubicBezTo>
                  <a:pt x="1095820" y="790906"/>
                  <a:pt x="1079551" y="802542"/>
                  <a:pt x="1066800" y="817418"/>
                </a:cubicBezTo>
                <a:cubicBezTo>
                  <a:pt x="1051773" y="834950"/>
                  <a:pt x="1040442" y="855458"/>
                  <a:pt x="1025236" y="872836"/>
                </a:cubicBezTo>
                <a:cubicBezTo>
                  <a:pt x="1008033" y="892496"/>
                  <a:pt x="986819" y="908419"/>
                  <a:pt x="969818" y="928254"/>
                </a:cubicBezTo>
                <a:cubicBezTo>
                  <a:pt x="908242" y="1000093"/>
                  <a:pt x="980594" y="944162"/>
                  <a:pt x="900545" y="997527"/>
                </a:cubicBezTo>
                <a:cubicBezTo>
                  <a:pt x="873298" y="1038397"/>
                  <a:pt x="871278" y="1047316"/>
                  <a:pt x="831272" y="1080654"/>
                </a:cubicBezTo>
                <a:cubicBezTo>
                  <a:pt x="818480" y="1091314"/>
                  <a:pt x="802501" y="1097703"/>
                  <a:pt x="789709" y="1108363"/>
                </a:cubicBezTo>
                <a:cubicBezTo>
                  <a:pt x="774657" y="1120906"/>
                  <a:pt x="763309" y="1137520"/>
                  <a:pt x="748145" y="1149927"/>
                </a:cubicBezTo>
                <a:cubicBezTo>
                  <a:pt x="712402" y="1179171"/>
                  <a:pt x="669964" y="1200399"/>
                  <a:pt x="637309" y="1233054"/>
                </a:cubicBezTo>
                <a:cubicBezTo>
                  <a:pt x="623454" y="1246909"/>
                  <a:pt x="608288" y="1259566"/>
                  <a:pt x="595745" y="1274618"/>
                </a:cubicBezTo>
                <a:cubicBezTo>
                  <a:pt x="585085" y="1287410"/>
                  <a:pt x="579810" y="1304408"/>
                  <a:pt x="568036" y="1316182"/>
                </a:cubicBezTo>
                <a:cubicBezTo>
                  <a:pt x="556262" y="1327956"/>
                  <a:pt x="540327" y="1334655"/>
                  <a:pt x="526472" y="1343891"/>
                </a:cubicBezTo>
                <a:cubicBezTo>
                  <a:pt x="517236" y="1357745"/>
                  <a:pt x="509423" y="1372662"/>
                  <a:pt x="498763" y="1385454"/>
                </a:cubicBezTo>
                <a:cubicBezTo>
                  <a:pt x="472006" y="1417563"/>
                  <a:pt x="436183" y="1445648"/>
                  <a:pt x="401782" y="1468582"/>
                </a:cubicBezTo>
                <a:cubicBezTo>
                  <a:pt x="379376" y="1483519"/>
                  <a:pt x="355344" y="1495873"/>
                  <a:pt x="332509" y="1510145"/>
                </a:cubicBezTo>
                <a:cubicBezTo>
                  <a:pt x="318389" y="1518970"/>
                  <a:pt x="305838" y="1530407"/>
                  <a:pt x="290945" y="1537854"/>
                </a:cubicBezTo>
                <a:cubicBezTo>
                  <a:pt x="268701" y="1548976"/>
                  <a:pt x="243412" y="1553485"/>
                  <a:pt x="221672" y="1565563"/>
                </a:cubicBezTo>
                <a:cubicBezTo>
                  <a:pt x="201487" y="1576777"/>
                  <a:pt x="187275" y="1597572"/>
                  <a:pt x="166254" y="1607127"/>
                </a:cubicBezTo>
                <a:cubicBezTo>
                  <a:pt x="135647" y="1621039"/>
                  <a:pt x="101475" y="1625175"/>
                  <a:pt x="69272" y="1634836"/>
                </a:cubicBezTo>
                <a:cubicBezTo>
                  <a:pt x="26477" y="1647675"/>
                  <a:pt x="34715" y="1645188"/>
                  <a:pt x="0" y="16625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2618509" y="5223164"/>
            <a:ext cx="2854036" cy="166254"/>
          </a:xfrm>
          <a:custGeom>
            <a:avLst/>
            <a:gdLst>
              <a:gd name="connsiteX0" fmla="*/ 2854036 w 2854036"/>
              <a:gd name="connsiteY0" fmla="*/ 0 h 166254"/>
              <a:gd name="connsiteX1" fmla="*/ 2701636 w 2854036"/>
              <a:gd name="connsiteY1" fmla="*/ 27709 h 166254"/>
              <a:gd name="connsiteX2" fmla="*/ 2604655 w 2854036"/>
              <a:gd name="connsiteY2" fmla="*/ 41563 h 166254"/>
              <a:gd name="connsiteX3" fmla="*/ 2521527 w 2854036"/>
              <a:gd name="connsiteY3" fmla="*/ 55418 h 166254"/>
              <a:gd name="connsiteX4" fmla="*/ 2341418 w 2854036"/>
              <a:gd name="connsiteY4" fmla="*/ 69272 h 166254"/>
              <a:gd name="connsiteX5" fmla="*/ 2133600 w 2854036"/>
              <a:gd name="connsiteY5" fmla="*/ 96981 h 166254"/>
              <a:gd name="connsiteX6" fmla="*/ 1995055 w 2854036"/>
              <a:gd name="connsiteY6" fmla="*/ 110836 h 166254"/>
              <a:gd name="connsiteX7" fmla="*/ 1884218 w 2854036"/>
              <a:gd name="connsiteY7" fmla="*/ 152400 h 166254"/>
              <a:gd name="connsiteX8" fmla="*/ 1704109 w 2854036"/>
              <a:gd name="connsiteY8" fmla="*/ 166254 h 166254"/>
              <a:gd name="connsiteX9" fmla="*/ 928255 w 2854036"/>
              <a:gd name="connsiteY9" fmla="*/ 152400 h 166254"/>
              <a:gd name="connsiteX10" fmla="*/ 858982 w 2854036"/>
              <a:gd name="connsiteY10" fmla="*/ 124691 h 166254"/>
              <a:gd name="connsiteX11" fmla="*/ 789709 w 2854036"/>
              <a:gd name="connsiteY11" fmla="*/ 83127 h 166254"/>
              <a:gd name="connsiteX12" fmla="*/ 706582 w 2854036"/>
              <a:gd name="connsiteY12" fmla="*/ 27709 h 166254"/>
              <a:gd name="connsiteX13" fmla="*/ 595746 w 2854036"/>
              <a:gd name="connsiteY13" fmla="*/ 0 h 166254"/>
              <a:gd name="connsiteX14" fmla="*/ 360218 w 2854036"/>
              <a:gd name="connsiteY14" fmla="*/ 13854 h 166254"/>
              <a:gd name="connsiteX15" fmla="*/ 304800 w 2854036"/>
              <a:gd name="connsiteY15" fmla="*/ 41563 h 166254"/>
              <a:gd name="connsiteX16" fmla="*/ 221673 w 2854036"/>
              <a:gd name="connsiteY16" fmla="*/ 69272 h 166254"/>
              <a:gd name="connsiteX17" fmla="*/ 166255 w 2854036"/>
              <a:gd name="connsiteY17" fmla="*/ 96981 h 166254"/>
              <a:gd name="connsiteX18" fmla="*/ 83127 w 2854036"/>
              <a:gd name="connsiteY18" fmla="*/ 124691 h 166254"/>
              <a:gd name="connsiteX19" fmla="*/ 0 w 2854036"/>
              <a:gd name="connsiteY19" fmla="*/ 124691 h 166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54036" h="166254">
                <a:moveTo>
                  <a:pt x="2854036" y="0"/>
                </a:moveTo>
                <a:cubicBezTo>
                  <a:pt x="2781994" y="14408"/>
                  <a:pt x="2778435" y="15894"/>
                  <a:pt x="2701636" y="27709"/>
                </a:cubicBezTo>
                <a:cubicBezTo>
                  <a:pt x="2669361" y="32674"/>
                  <a:pt x="2636930" y="36598"/>
                  <a:pt x="2604655" y="41563"/>
                </a:cubicBezTo>
                <a:cubicBezTo>
                  <a:pt x="2576890" y="45835"/>
                  <a:pt x="2549464" y="52477"/>
                  <a:pt x="2521527" y="55418"/>
                </a:cubicBezTo>
                <a:cubicBezTo>
                  <a:pt x="2461644" y="61721"/>
                  <a:pt x="2401289" y="62857"/>
                  <a:pt x="2341418" y="69272"/>
                </a:cubicBezTo>
                <a:cubicBezTo>
                  <a:pt x="2271930" y="76717"/>
                  <a:pt x="2202988" y="88654"/>
                  <a:pt x="2133600" y="96981"/>
                </a:cubicBezTo>
                <a:cubicBezTo>
                  <a:pt x="2087519" y="102511"/>
                  <a:pt x="2041237" y="106218"/>
                  <a:pt x="1995055" y="110836"/>
                </a:cubicBezTo>
                <a:cubicBezTo>
                  <a:pt x="1958109" y="124691"/>
                  <a:pt x="1922979" y="145017"/>
                  <a:pt x="1884218" y="152400"/>
                </a:cubicBezTo>
                <a:cubicBezTo>
                  <a:pt x="1825068" y="163667"/>
                  <a:pt x="1764323" y="166254"/>
                  <a:pt x="1704109" y="166254"/>
                </a:cubicBezTo>
                <a:cubicBezTo>
                  <a:pt x="1445450" y="166254"/>
                  <a:pt x="1186873" y="157018"/>
                  <a:pt x="928255" y="152400"/>
                </a:cubicBezTo>
                <a:cubicBezTo>
                  <a:pt x="905164" y="143164"/>
                  <a:pt x="880575" y="137030"/>
                  <a:pt x="858982" y="124691"/>
                </a:cubicBezTo>
                <a:cubicBezTo>
                  <a:pt x="752485" y="63835"/>
                  <a:pt x="920207" y="126624"/>
                  <a:pt x="789709" y="83127"/>
                </a:cubicBezTo>
                <a:cubicBezTo>
                  <a:pt x="762000" y="64654"/>
                  <a:pt x="738890" y="35786"/>
                  <a:pt x="706582" y="27709"/>
                </a:cubicBezTo>
                <a:lnTo>
                  <a:pt x="595746" y="0"/>
                </a:lnTo>
                <a:cubicBezTo>
                  <a:pt x="517237" y="4618"/>
                  <a:pt x="438073" y="2732"/>
                  <a:pt x="360218" y="13854"/>
                </a:cubicBezTo>
                <a:cubicBezTo>
                  <a:pt x="339772" y="16775"/>
                  <a:pt x="323976" y="33893"/>
                  <a:pt x="304800" y="41563"/>
                </a:cubicBezTo>
                <a:cubicBezTo>
                  <a:pt x="277681" y="52411"/>
                  <a:pt x="247797" y="56210"/>
                  <a:pt x="221673" y="69272"/>
                </a:cubicBezTo>
                <a:cubicBezTo>
                  <a:pt x="203200" y="78508"/>
                  <a:pt x="185431" y="89311"/>
                  <a:pt x="166255" y="96981"/>
                </a:cubicBezTo>
                <a:cubicBezTo>
                  <a:pt x="139136" y="107829"/>
                  <a:pt x="112335" y="124691"/>
                  <a:pt x="83127" y="124691"/>
                </a:cubicBezTo>
                <a:lnTo>
                  <a:pt x="0" y="12469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5195455" y="2757055"/>
            <a:ext cx="526472" cy="858981"/>
          </a:xfrm>
          <a:custGeom>
            <a:avLst/>
            <a:gdLst>
              <a:gd name="connsiteX0" fmla="*/ 526472 w 526472"/>
              <a:gd name="connsiteY0" fmla="*/ 0 h 858981"/>
              <a:gd name="connsiteX1" fmla="*/ 484909 w 526472"/>
              <a:gd name="connsiteY1" fmla="*/ 207818 h 858981"/>
              <a:gd name="connsiteX2" fmla="*/ 429490 w 526472"/>
              <a:gd name="connsiteY2" fmla="*/ 263236 h 858981"/>
              <a:gd name="connsiteX3" fmla="*/ 415636 w 526472"/>
              <a:gd name="connsiteY3" fmla="*/ 304800 h 858981"/>
              <a:gd name="connsiteX4" fmla="*/ 290945 w 526472"/>
              <a:gd name="connsiteY4" fmla="*/ 401781 h 858981"/>
              <a:gd name="connsiteX5" fmla="*/ 249381 w 526472"/>
              <a:gd name="connsiteY5" fmla="*/ 429490 h 858981"/>
              <a:gd name="connsiteX6" fmla="*/ 221672 w 526472"/>
              <a:gd name="connsiteY6" fmla="*/ 457200 h 858981"/>
              <a:gd name="connsiteX7" fmla="*/ 180109 w 526472"/>
              <a:gd name="connsiteY7" fmla="*/ 471054 h 858981"/>
              <a:gd name="connsiteX8" fmla="*/ 138545 w 526472"/>
              <a:gd name="connsiteY8" fmla="*/ 498763 h 858981"/>
              <a:gd name="connsiteX9" fmla="*/ 96981 w 526472"/>
              <a:gd name="connsiteY9" fmla="*/ 581890 h 858981"/>
              <a:gd name="connsiteX10" fmla="*/ 69272 w 526472"/>
              <a:gd name="connsiteY10" fmla="*/ 623454 h 858981"/>
              <a:gd name="connsiteX11" fmla="*/ 41563 w 526472"/>
              <a:gd name="connsiteY11" fmla="*/ 762000 h 858981"/>
              <a:gd name="connsiteX12" fmla="*/ 27709 w 526472"/>
              <a:gd name="connsiteY12" fmla="*/ 817418 h 858981"/>
              <a:gd name="connsiteX13" fmla="*/ 0 w 526472"/>
              <a:gd name="connsiteY13" fmla="*/ 858981 h 85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26472" h="858981">
                <a:moveTo>
                  <a:pt x="526472" y="0"/>
                </a:moveTo>
                <a:cubicBezTo>
                  <a:pt x="517253" y="110636"/>
                  <a:pt x="541663" y="141606"/>
                  <a:pt x="484909" y="207818"/>
                </a:cubicBezTo>
                <a:cubicBezTo>
                  <a:pt x="467907" y="227653"/>
                  <a:pt x="447963" y="244763"/>
                  <a:pt x="429490" y="263236"/>
                </a:cubicBezTo>
                <a:cubicBezTo>
                  <a:pt x="424872" y="277091"/>
                  <a:pt x="423737" y="292649"/>
                  <a:pt x="415636" y="304800"/>
                </a:cubicBezTo>
                <a:cubicBezTo>
                  <a:pt x="389593" y="343865"/>
                  <a:pt x="323969" y="379765"/>
                  <a:pt x="290945" y="401781"/>
                </a:cubicBezTo>
                <a:cubicBezTo>
                  <a:pt x="277090" y="411017"/>
                  <a:pt x="261155" y="417716"/>
                  <a:pt x="249381" y="429490"/>
                </a:cubicBezTo>
                <a:cubicBezTo>
                  <a:pt x="240145" y="438727"/>
                  <a:pt x="232873" y="450479"/>
                  <a:pt x="221672" y="457200"/>
                </a:cubicBezTo>
                <a:cubicBezTo>
                  <a:pt x="209149" y="464714"/>
                  <a:pt x="193963" y="466436"/>
                  <a:pt x="180109" y="471054"/>
                </a:cubicBezTo>
                <a:cubicBezTo>
                  <a:pt x="166254" y="480290"/>
                  <a:pt x="150319" y="486989"/>
                  <a:pt x="138545" y="498763"/>
                </a:cubicBezTo>
                <a:cubicBezTo>
                  <a:pt x="98842" y="538466"/>
                  <a:pt x="119516" y="536820"/>
                  <a:pt x="96981" y="581890"/>
                </a:cubicBezTo>
                <a:cubicBezTo>
                  <a:pt x="89534" y="596783"/>
                  <a:pt x="78508" y="609599"/>
                  <a:pt x="69272" y="623454"/>
                </a:cubicBezTo>
                <a:cubicBezTo>
                  <a:pt x="45627" y="788973"/>
                  <a:pt x="69200" y="665271"/>
                  <a:pt x="41563" y="762000"/>
                </a:cubicBezTo>
                <a:cubicBezTo>
                  <a:pt x="36332" y="780309"/>
                  <a:pt x="35210" y="799916"/>
                  <a:pt x="27709" y="817418"/>
                </a:cubicBezTo>
                <a:cubicBezTo>
                  <a:pt x="21150" y="832723"/>
                  <a:pt x="0" y="858981"/>
                  <a:pt x="0" y="85898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2673927" y="3602182"/>
            <a:ext cx="1551709" cy="1717963"/>
          </a:xfrm>
          <a:custGeom>
            <a:avLst/>
            <a:gdLst>
              <a:gd name="connsiteX0" fmla="*/ 1551709 w 1551709"/>
              <a:gd name="connsiteY0" fmla="*/ 0 h 1717963"/>
              <a:gd name="connsiteX1" fmla="*/ 1524000 w 1551709"/>
              <a:gd name="connsiteY1" fmla="*/ 69273 h 1717963"/>
              <a:gd name="connsiteX2" fmla="*/ 1496291 w 1551709"/>
              <a:gd name="connsiteY2" fmla="*/ 124691 h 1717963"/>
              <a:gd name="connsiteX3" fmla="*/ 1468582 w 1551709"/>
              <a:gd name="connsiteY3" fmla="*/ 207818 h 1717963"/>
              <a:gd name="connsiteX4" fmla="*/ 1454728 w 1551709"/>
              <a:gd name="connsiteY4" fmla="*/ 249382 h 1717963"/>
              <a:gd name="connsiteX5" fmla="*/ 1427018 w 1551709"/>
              <a:gd name="connsiteY5" fmla="*/ 290945 h 1717963"/>
              <a:gd name="connsiteX6" fmla="*/ 1413164 w 1551709"/>
              <a:gd name="connsiteY6" fmla="*/ 332509 h 1717963"/>
              <a:gd name="connsiteX7" fmla="*/ 1302328 w 1551709"/>
              <a:gd name="connsiteY7" fmla="*/ 457200 h 1717963"/>
              <a:gd name="connsiteX8" fmla="*/ 1274618 w 1551709"/>
              <a:gd name="connsiteY8" fmla="*/ 484909 h 1717963"/>
              <a:gd name="connsiteX9" fmla="*/ 1149928 w 1551709"/>
              <a:gd name="connsiteY9" fmla="*/ 595745 h 1717963"/>
              <a:gd name="connsiteX10" fmla="*/ 1094509 w 1551709"/>
              <a:gd name="connsiteY10" fmla="*/ 623454 h 1717963"/>
              <a:gd name="connsiteX11" fmla="*/ 1052946 w 1551709"/>
              <a:gd name="connsiteY11" fmla="*/ 665018 h 1717963"/>
              <a:gd name="connsiteX12" fmla="*/ 983673 w 1551709"/>
              <a:gd name="connsiteY12" fmla="*/ 706582 h 1717963"/>
              <a:gd name="connsiteX13" fmla="*/ 928255 w 1551709"/>
              <a:gd name="connsiteY13" fmla="*/ 734291 h 1717963"/>
              <a:gd name="connsiteX14" fmla="*/ 886691 w 1551709"/>
              <a:gd name="connsiteY14" fmla="*/ 775854 h 1717963"/>
              <a:gd name="connsiteX15" fmla="*/ 748146 w 1551709"/>
              <a:gd name="connsiteY15" fmla="*/ 886691 h 1717963"/>
              <a:gd name="connsiteX16" fmla="*/ 692728 w 1551709"/>
              <a:gd name="connsiteY16" fmla="*/ 955963 h 1717963"/>
              <a:gd name="connsiteX17" fmla="*/ 651164 w 1551709"/>
              <a:gd name="connsiteY17" fmla="*/ 983673 h 1717963"/>
              <a:gd name="connsiteX18" fmla="*/ 581891 w 1551709"/>
              <a:gd name="connsiteY18" fmla="*/ 1039091 h 1717963"/>
              <a:gd name="connsiteX19" fmla="*/ 540328 w 1551709"/>
              <a:gd name="connsiteY19" fmla="*/ 1080654 h 1717963"/>
              <a:gd name="connsiteX20" fmla="*/ 471055 w 1551709"/>
              <a:gd name="connsiteY20" fmla="*/ 1122218 h 1717963"/>
              <a:gd name="connsiteX21" fmla="*/ 415637 w 1551709"/>
              <a:gd name="connsiteY21" fmla="*/ 1177636 h 1717963"/>
              <a:gd name="connsiteX22" fmla="*/ 360218 w 1551709"/>
              <a:gd name="connsiteY22" fmla="*/ 1219200 h 1717963"/>
              <a:gd name="connsiteX23" fmla="*/ 318655 w 1551709"/>
              <a:gd name="connsiteY23" fmla="*/ 1260763 h 1717963"/>
              <a:gd name="connsiteX24" fmla="*/ 235528 w 1551709"/>
              <a:gd name="connsiteY24" fmla="*/ 1316182 h 1717963"/>
              <a:gd name="connsiteX25" fmla="*/ 193964 w 1551709"/>
              <a:gd name="connsiteY25" fmla="*/ 1343891 h 1717963"/>
              <a:gd name="connsiteX26" fmla="*/ 166255 w 1551709"/>
              <a:gd name="connsiteY26" fmla="*/ 1385454 h 1717963"/>
              <a:gd name="connsiteX27" fmla="*/ 124691 w 1551709"/>
              <a:gd name="connsiteY27" fmla="*/ 1427018 h 1717963"/>
              <a:gd name="connsiteX28" fmla="*/ 96982 w 1551709"/>
              <a:gd name="connsiteY28" fmla="*/ 1510145 h 1717963"/>
              <a:gd name="connsiteX29" fmla="*/ 83128 w 1551709"/>
              <a:gd name="connsiteY29" fmla="*/ 1551709 h 1717963"/>
              <a:gd name="connsiteX30" fmla="*/ 55418 w 1551709"/>
              <a:gd name="connsiteY30" fmla="*/ 1593273 h 1717963"/>
              <a:gd name="connsiteX31" fmla="*/ 27709 w 1551709"/>
              <a:gd name="connsiteY31" fmla="*/ 1676400 h 1717963"/>
              <a:gd name="connsiteX32" fmla="*/ 0 w 1551709"/>
              <a:gd name="connsiteY32" fmla="*/ 1717963 h 171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51709" h="1717963">
                <a:moveTo>
                  <a:pt x="1551709" y="0"/>
                </a:moveTo>
                <a:cubicBezTo>
                  <a:pt x="1542473" y="23091"/>
                  <a:pt x="1534101" y="46547"/>
                  <a:pt x="1524000" y="69273"/>
                </a:cubicBezTo>
                <a:cubicBezTo>
                  <a:pt x="1515612" y="88146"/>
                  <a:pt x="1503961" y="105515"/>
                  <a:pt x="1496291" y="124691"/>
                </a:cubicBezTo>
                <a:cubicBezTo>
                  <a:pt x="1485443" y="151810"/>
                  <a:pt x="1477818" y="180109"/>
                  <a:pt x="1468582" y="207818"/>
                </a:cubicBezTo>
                <a:cubicBezTo>
                  <a:pt x="1463964" y="221673"/>
                  <a:pt x="1462829" y="237231"/>
                  <a:pt x="1454728" y="249382"/>
                </a:cubicBezTo>
                <a:lnTo>
                  <a:pt x="1427018" y="290945"/>
                </a:lnTo>
                <a:cubicBezTo>
                  <a:pt x="1422400" y="304800"/>
                  <a:pt x="1419695" y="319447"/>
                  <a:pt x="1413164" y="332509"/>
                </a:cubicBezTo>
                <a:cubicBezTo>
                  <a:pt x="1388442" y="381955"/>
                  <a:pt x="1339046" y="420482"/>
                  <a:pt x="1302328" y="457200"/>
                </a:cubicBezTo>
                <a:lnTo>
                  <a:pt x="1274618" y="484909"/>
                </a:lnTo>
                <a:cubicBezTo>
                  <a:pt x="1229979" y="529548"/>
                  <a:pt x="1203731" y="559877"/>
                  <a:pt x="1149928" y="595745"/>
                </a:cubicBezTo>
                <a:cubicBezTo>
                  <a:pt x="1132743" y="607201"/>
                  <a:pt x="1112982" y="614218"/>
                  <a:pt x="1094509" y="623454"/>
                </a:cubicBezTo>
                <a:cubicBezTo>
                  <a:pt x="1080655" y="637309"/>
                  <a:pt x="1068621" y="653262"/>
                  <a:pt x="1052946" y="665018"/>
                </a:cubicBezTo>
                <a:cubicBezTo>
                  <a:pt x="1031403" y="681175"/>
                  <a:pt x="1007213" y="693504"/>
                  <a:pt x="983673" y="706582"/>
                </a:cubicBezTo>
                <a:cubicBezTo>
                  <a:pt x="965619" y="716612"/>
                  <a:pt x="945061" y="722287"/>
                  <a:pt x="928255" y="734291"/>
                </a:cubicBezTo>
                <a:cubicBezTo>
                  <a:pt x="912311" y="745679"/>
                  <a:pt x="901567" y="763103"/>
                  <a:pt x="886691" y="775854"/>
                </a:cubicBezTo>
                <a:cubicBezTo>
                  <a:pt x="814553" y="837686"/>
                  <a:pt x="830057" y="804780"/>
                  <a:pt x="748146" y="886691"/>
                </a:cubicBezTo>
                <a:cubicBezTo>
                  <a:pt x="727236" y="907601"/>
                  <a:pt x="713638" y="935053"/>
                  <a:pt x="692728" y="955963"/>
                </a:cubicBezTo>
                <a:cubicBezTo>
                  <a:pt x="680954" y="967737"/>
                  <a:pt x="664485" y="973682"/>
                  <a:pt x="651164" y="983673"/>
                </a:cubicBezTo>
                <a:cubicBezTo>
                  <a:pt x="627507" y="1001416"/>
                  <a:pt x="604145" y="1019619"/>
                  <a:pt x="581891" y="1039091"/>
                </a:cubicBezTo>
                <a:cubicBezTo>
                  <a:pt x="567146" y="1051993"/>
                  <a:pt x="556002" y="1068898"/>
                  <a:pt x="540328" y="1080654"/>
                </a:cubicBezTo>
                <a:cubicBezTo>
                  <a:pt x="518785" y="1096811"/>
                  <a:pt x="492311" y="1105685"/>
                  <a:pt x="471055" y="1122218"/>
                </a:cubicBezTo>
                <a:cubicBezTo>
                  <a:pt x="450434" y="1138257"/>
                  <a:pt x="435298" y="1160433"/>
                  <a:pt x="415637" y="1177636"/>
                </a:cubicBezTo>
                <a:cubicBezTo>
                  <a:pt x="398259" y="1192842"/>
                  <a:pt x="377750" y="1204172"/>
                  <a:pt x="360218" y="1219200"/>
                </a:cubicBezTo>
                <a:cubicBezTo>
                  <a:pt x="345342" y="1231951"/>
                  <a:pt x="334121" y="1248734"/>
                  <a:pt x="318655" y="1260763"/>
                </a:cubicBezTo>
                <a:cubicBezTo>
                  <a:pt x="292368" y="1281209"/>
                  <a:pt x="263237" y="1297709"/>
                  <a:pt x="235528" y="1316182"/>
                </a:cubicBezTo>
                <a:lnTo>
                  <a:pt x="193964" y="1343891"/>
                </a:lnTo>
                <a:cubicBezTo>
                  <a:pt x="184728" y="1357745"/>
                  <a:pt x="176915" y="1372662"/>
                  <a:pt x="166255" y="1385454"/>
                </a:cubicBezTo>
                <a:cubicBezTo>
                  <a:pt x="153712" y="1400506"/>
                  <a:pt x="134206" y="1409890"/>
                  <a:pt x="124691" y="1427018"/>
                </a:cubicBezTo>
                <a:cubicBezTo>
                  <a:pt x="110506" y="1452550"/>
                  <a:pt x="106218" y="1482436"/>
                  <a:pt x="96982" y="1510145"/>
                </a:cubicBezTo>
                <a:cubicBezTo>
                  <a:pt x="92364" y="1524000"/>
                  <a:pt x="91229" y="1539558"/>
                  <a:pt x="83128" y="1551709"/>
                </a:cubicBezTo>
                <a:lnTo>
                  <a:pt x="55418" y="1593273"/>
                </a:lnTo>
                <a:cubicBezTo>
                  <a:pt x="46182" y="1620982"/>
                  <a:pt x="43911" y="1652098"/>
                  <a:pt x="27709" y="1676400"/>
                </a:cubicBezTo>
                <a:lnTo>
                  <a:pt x="0" y="171796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43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034923"/>
              </p:ext>
            </p:extLst>
          </p:nvPr>
        </p:nvGraphicFramePr>
        <p:xfrm>
          <a:off x="1524000" y="1397000"/>
          <a:ext cx="533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275608"/>
              </p:ext>
            </p:extLst>
          </p:nvPr>
        </p:nvGraphicFramePr>
        <p:xfrm>
          <a:off x="1523999" y="1397000"/>
          <a:ext cx="53976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704"/>
                <a:gridCol w="674704"/>
                <a:gridCol w="674704"/>
                <a:gridCol w="674704"/>
                <a:gridCol w="674704"/>
                <a:gridCol w="674704"/>
                <a:gridCol w="674704"/>
                <a:gridCol w="67470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31640" y="1916832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       1    2           4           6   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331640" y="3140968"/>
            <a:ext cx="6336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1.</a:t>
            </a:r>
            <a:r>
              <a:rPr lang="ru-RU" sz="4000" dirty="0" smtClean="0">
                <a:solidFill>
                  <a:schemeClr val="accent2"/>
                </a:solidFill>
              </a:rPr>
              <a:t>7</a:t>
            </a:r>
            <a:r>
              <a:rPr lang="ru-RU" sz="4000" dirty="0" smtClean="0"/>
              <a:t>,8</a:t>
            </a:r>
          </a:p>
          <a:p>
            <a:r>
              <a:rPr lang="ru-RU" sz="4000" dirty="0" smtClean="0"/>
              <a:t>2.</a:t>
            </a:r>
            <a:r>
              <a:rPr lang="ru-RU" sz="4000" dirty="0" smtClean="0">
                <a:solidFill>
                  <a:schemeClr val="accent2"/>
                </a:solidFill>
              </a:rPr>
              <a:t>7</a:t>
            </a:r>
            <a:r>
              <a:rPr lang="ru-RU" sz="4000" dirty="0" smtClean="0"/>
              <a:t>,8,</a:t>
            </a:r>
            <a:r>
              <a:rPr lang="ru-RU" sz="4000" dirty="0" smtClean="0">
                <a:solidFill>
                  <a:schemeClr val="accent2"/>
                </a:solidFill>
              </a:rPr>
              <a:t>9</a:t>
            </a:r>
          </a:p>
          <a:p>
            <a:r>
              <a:rPr lang="ru-RU" sz="4000" dirty="0" smtClean="0">
                <a:solidFill>
                  <a:schemeClr val="accent2"/>
                </a:solidFill>
              </a:rPr>
              <a:t>3.</a:t>
            </a:r>
            <a:endParaRPr lang="ru-RU" sz="4000" dirty="0">
              <a:solidFill>
                <a:schemeClr val="accent2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149433"/>
              </p:ext>
            </p:extLst>
          </p:nvPr>
        </p:nvGraphicFramePr>
        <p:xfrm>
          <a:off x="2051720" y="4509120"/>
          <a:ext cx="578430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038"/>
                <a:gridCol w="723038"/>
                <a:gridCol w="723038"/>
                <a:gridCol w="723038"/>
                <a:gridCol w="723038"/>
                <a:gridCol w="723038"/>
                <a:gridCol w="723038"/>
                <a:gridCol w="723038"/>
              </a:tblGrid>
              <a:tr h="576064">
                <a:tc rowSpan="2">
                  <a:txBody>
                    <a:bodyPr/>
                    <a:lstStyle/>
                    <a:p>
                      <a:r>
                        <a:rPr lang="ru-RU" sz="4000" dirty="0" smtClean="0">
                          <a:solidFill>
                            <a:sysClr val="windowText" lastClr="000000"/>
                          </a:solidFill>
                        </a:rPr>
                        <a:t>8 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04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ru-RU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14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лена\AppData\Local\Microsoft\Windows\Temporary Internet Files\Content.IE5\E159JW4N\MC90037014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2669794" cy="281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55976" y="98072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067944" y="2708920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Спасибо за внимание.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765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81</Words>
  <Application>Microsoft Office PowerPoint</Application>
  <PresentationFormat>Экран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Презентация PowerPoint</vt:lpstr>
      <vt:lpstr>Что мы знаем о числе 7?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8</cp:revision>
  <dcterms:created xsi:type="dcterms:W3CDTF">2013-11-24T17:08:54Z</dcterms:created>
  <dcterms:modified xsi:type="dcterms:W3CDTF">2014-07-08T05:25:16Z</dcterms:modified>
</cp:coreProperties>
</file>