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  <p:sldId id="256" r:id="rId3"/>
    <p:sldId id="257" r:id="rId4"/>
    <p:sldId id="258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94660"/>
  </p:normalViewPr>
  <p:slideViewPr>
    <p:cSldViewPr>
      <p:cViewPr varScale="1">
        <p:scale>
          <a:sx n="64" d="100"/>
          <a:sy n="64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38600" y="3714752"/>
            <a:ext cx="5105400" cy="901262"/>
          </a:xfrm>
          <a:solidFill>
            <a:schemeClr val="tx2"/>
          </a:solidFill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cap="none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MOTHER’S DAY</a:t>
            </a:r>
            <a:endParaRPr lang="ru-RU" cap="none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71480"/>
            <a:ext cx="4227295" cy="573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480"/>
            <a:ext cx="4357694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448991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7919">
            <a:off x="384599" y="1699398"/>
            <a:ext cx="3474146" cy="438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8229600" cy="97154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The name of  my Angel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y1p8C2de2RZ-HnBYvpkJP9C9l6y00kMiAK7MeR4XhQp2ROhktBhG0H5ZSxE5cXI2Cb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29575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OffAxis1Right"/>
            <a:lightRig rig="threePt" dir="t"/>
          </a:scene3d>
        </p:spPr>
      </p:pic>
      <p:pic>
        <p:nvPicPr>
          <p:cNvPr id="7" name="Picture 4" descr="4eea2687be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1857364"/>
            <a:ext cx="285748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OffAxis2Left"/>
            <a:lightRig rig="threePt" dir="t"/>
          </a:scene3d>
        </p:spPr>
      </p:pic>
      <p:pic>
        <p:nvPicPr>
          <p:cNvPr id="8" name="Picture 4" descr="39979656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1762111"/>
            <a:ext cx="3429024" cy="5095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428596" y="1142984"/>
            <a:ext cx="36433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When is Mother's Day?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Mother’s Day </a:t>
            </a:r>
            <a:r>
              <a:rPr lang="en-US" b="1" dirty="0"/>
              <a:t>is celebrated by Americans on the second Sunday in May. </a:t>
            </a:r>
            <a:r>
              <a:rPr lang="en-US" b="1" u="sng" dirty="0">
                <a:solidFill>
                  <a:srgbClr val="FF0000"/>
                </a:solidFill>
              </a:rPr>
              <a:t>Mothering Sunday </a:t>
            </a:r>
            <a:r>
              <a:rPr lang="en-US" b="1" dirty="0"/>
              <a:t>in the UK is celebrated on the 4th Sunday of Lent.</a:t>
            </a:r>
          </a:p>
          <a:p>
            <a:endParaRPr lang="ru-RU" dirty="0"/>
          </a:p>
        </p:txBody>
      </p:sp>
      <p:pic>
        <p:nvPicPr>
          <p:cNvPr id="1331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4313"/>
            <a:ext cx="421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286124"/>
            <a:ext cx="3786214" cy="3038476"/>
          </a:xfrm>
          <a:prstGeom prst="rect">
            <a:avLst/>
          </a:prstGeom>
          <a:noFill/>
          <a:ln w="57150">
            <a:solidFill>
              <a:srgbClr val="FF3399"/>
            </a:solidFill>
            <a:miter lim="800000"/>
            <a:headEnd/>
            <a:tailEnd/>
          </a:ln>
        </p:spPr>
      </p:pic>
      <p:pic>
        <p:nvPicPr>
          <p:cNvPr id="1331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421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12"/>
          <p:cNvSpPr txBox="1">
            <a:spLocks noChangeArrowheads="1"/>
          </p:cNvSpPr>
          <p:nvPr/>
        </p:nvSpPr>
        <p:spPr bwMode="auto">
          <a:xfrm>
            <a:off x="4572000" y="2143125"/>
            <a:ext cx="414337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</a:rPr>
              <a:t>M - O - T - H - E - R</a:t>
            </a:r>
          </a:p>
          <a:p>
            <a:r>
              <a:rPr lang="en-US" sz="1400" b="1" dirty="0">
                <a:solidFill>
                  <a:srgbClr val="FF3399"/>
                </a:solidFill>
              </a:rPr>
              <a:t>"M"</a:t>
            </a:r>
            <a:r>
              <a:rPr lang="en-US" sz="1400" dirty="0">
                <a:solidFill>
                  <a:srgbClr val="FF3399"/>
                </a:solidFill>
              </a:rPr>
              <a:t> </a:t>
            </a:r>
            <a:r>
              <a:rPr lang="en-US" sz="1400" b="1" dirty="0"/>
              <a:t>is for the million things she gave me,</a:t>
            </a:r>
          </a:p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>
                <a:solidFill>
                  <a:srgbClr val="FF3399"/>
                </a:solidFill>
              </a:rPr>
              <a:t>"O" </a:t>
            </a:r>
            <a:r>
              <a:rPr lang="en-US" sz="1400" b="1" dirty="0"/>
              <a:t>means only that she's growing old,</a:t>
            </a:r>
          </a:p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>
                <a:solidFill>
                  <a:srgbClr val="FF3399"/>
                </a:solidFill>
              </a:rPr>
              <a:t>"T" </a:t>
            </a:r>
            <a:r>
              <a:rPr lang="en-US" sz="1400" b="1" dirty="0"/>
              <a:t>is for the tears she shed to save me,</a:t>
            </a:r>
          </a:p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>
                <a:solidFill>
                  <a:srgbClr val="FF3399"/>
                </a:solidFill>
              </a:rPr>
              <a:t>"H" </a:t>
            </a:r>
            <a:r>
              <a:rPr lang="en-US" sz="1400" b="1" dirty="0"/>
              <a:t>is for her heart of purest gold;</a:t>
            </a:r>
          </a:p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>
                <a:solidFill>
                  <a:srgbClr val="FF3399"/>
                </a:solidFill>
              </a:rPr>
              <a:t>"E" </a:t>
            </a:r>
            <a:r>
              <a:rPr lang="en-US" sz="1400" b="1" dirty="0"/>
              <a:t>is for her eyes, with love-light shining,</a:t>
            </a:r>
          </a:p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>
                <a:solidFill>
                  <a:srgbClr val="FF3399"/>
                </a:solidFill>
              </a:rPr>
              <a:t>"R" </a:t>
            </a:r>
            <a:r>
              <a:rPr lang="en-US" sz="1400" b="1" dirty="0"/>
              <a:t>means right, and right she'll always be,</a:t>
            </a:r>
          </a:p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>       Put them all together, they spell</a:t>
            </a:r>
          </a:p>
          <a:p>
            <a:pPr algn="ctr"/>
            <a:r>
              <a:rPr lang="en-US" sz="1400" dirty="0"/>
              <a:t/>
            </a:r>
            <a:br>
              <a:rPr lang="en-US" sz="1400" dirty="0"/>
            </a:br>
            <a:r>
              <a:rPr lang="en-US" sz="2000" b="1" dirty="0">
                <a:solidFill>
                  <a:srgbClr val="FF3399"/>
                </a:solidFill>
              </a:rPr>
              <a:t>"MOTHER,"</a:t>
            </a:r>
            <a:endParaRPr lang="en-US" sz="2000" dirty="0">
              <a:solidFill>
                <a:srgbClr val="FF3399"/>
              </a:solidFill>
            </a:endParaRPr>
          </a:p>
          <a:p>
            <a:pPr algn="ctr"/>
            <a:r>
              <a:rPr lang="en-US" sz="1400" dirty="0"/>
              <a:t/>
            </a:r>
            <a:br>
              <a:rPr lang="en-US" sz="1400" dirty="0"/>
            </a:br>
            <a:r>
              <a:rPr lang="en-US" b="1" dirty="0">
                <a:solidFill>
                  <a:srgbClr val="FF3399"/>
                </a:solidFill>
              </a:rPr>
              <a:t>A word that means the world to me.</a:t>
            </a:r>
          </a:p>
          <a:p>
            <a:pPr algn="r"/>
            <a:r>
              <a:rPr lang="en-US" sz="1400" dirty="0"/>
              <a:t/>
            </a:r>
            <a:br>
              <a:rPr lang="en-US" sz="1400" dirty="0"/>
            </a:br>
            <a:endParaRPr lang="en-US" sz="1400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000364" y="904387"/>
            <a:ext cx="5749934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3200" b="1" dirty="0" err="1" smtClean="0">
                <a:solidFill>
                  <a:srgbClr val="000099"/>
                </a:solidFill>
                <a:latin typeface="Comic Sans MS" pitchFamily="66" charset="0"/>
              </a:rPr>
              <a:t>People</a:t>
            </a:r>
            <a:r>
              <a:rPr lang="ru-RU" sz="3200" b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b="1" dirty="0" err="1">
                <a:solidFill>
                  <a:srgbClr val="000099"/>
                </a:solidFill>
                <a:latin typeface="Comic Sans MS" pitchFamily="66" charset="0"/>
              </a:rPr>
              <a:t>in</a:t>
            </a:r>
            <a:r>
              <a:rPr lang="ru-RU" sz="3200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b="1" dirty="0" err="1">
                <a:solidFill>
                  <a:srgbClr val="000099"/>
                </a:solidFill>
                <a:latin typeface="Comic Sans MS" pitchFamily="66" charset="0"/>
              </a:rPr>
              <a:t>the</a:t>
            </a:r>
            <a:r>
              <a:rPr lang="ru-RU" sz="3200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b="1" dirty="0" err="1">
                <a:solidFill>
                  <a:srgbClr val="000099"/>
                </a:solidFill>
                <a:latin typeface="Comic Sans MS" pitchFamily="66" charset="0"/>
              </a:rPr>
              <a:t>family</a:t>
            </a:r>
            <a:r>
              <a:rPr lang="ru-RU" sz="3200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b="1" dirty="0" err="1">
                <a:solidFill>
                  <a:srgbClr val="000099"/>
                </a:solidFill>
                <a:latin typeface="Comic Sans MS" pitchFamily="66" charset="0"/>
              </a:rPr>
              <a:t>try</a:t>
            </a:r>
            <a:r>
              <a:rPr lang="ru-RU" sz="3200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b="1" dirty="0" err="1">
                <a:solidFill>
                  <a:srgbClr val="000099"/>
                </a:solidFill>
                <a:latin typeface="Comic Sans MS" pitchFamily="66" charset="0"/>
              </a:rPr>
              <a:t>to</a:t>
            </a:r>
            <a:r>
              <a:rPr lang="ru-RU" sz="3200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b="1" dirty="0" err="1">
                <a:solidFill>
                  <a:srgbClr val="000099"/>
                </a:solidFill>
                <a:latin typeface="Comic Sans MS" pitchFamily="66" charset="0"/>
              </a:rPr>
              <a:t>help</a:t>
            </a:r>
            <a:r>
              <a:rPr lang="ru-RU" sz="3200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b="1" dirty="0" err="1">
                <a:solidFill>
                  <a:srgbClr val="000099"/>
                </a:solidFill>
                <a:latin typeface="Comic Sans MS" pitchFamily="66" charset="0"/>
              </a:rPr>
              <a:t>her</a:t>
            </a:r>
            <a:r>
              <a:rPr lang="ru-RU" sz="3200" b="1" dirty="0">
                <a:solidFill>
                  <a:srgbClr val="000099"/>
                </a:solidFill>
                <a:latin typeface="Comic Sans MS" pitchFamily="66" charset="0"/>
              </a:rPr>
              <a:t>. </a:t>
            </a:r>
            <a:endParaRPr lang="en-US" sz="3200" b="1" dirty="0">
              <a:solidFill>
                <a:srgbClr val="000099"/>
              </a:solidFill>
              <a:latin typeface="Comic Sans MS" pitchFamily="66" charset="0"/>
            </a:endParaRPr>
          </a:p>
          <a:p>
            <a:pPr algn="ctr"/>
            <a:r>
              <a:rPr lang="en-US" sz="3200" b="1" dirty="0">
                <a:solidFill>
                  <a:srgbClr val="000099"/>
                </a:solidFill>
                <a:latin typeface="Comic Sans MS" pitchFamily="66" charset="0"/>
              </a:rPr>
              <a:t>On that day they visit their mothers and give them presents and “A Mother’s Day Card”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421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4313"/>
            <a:ext cx="421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-w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5992"/>
            <a:ext cx="3452271" cy="426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en-US" dirty="0" smtClean="0"/>
              <a:t>Make a dialogue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643050"/>
            <a:ext cx="5786446" cy="47091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No, thank you.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Would you like some soup?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Would you like some fish?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Yes, please.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Here you are.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Thank you.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May I have some bread?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Help yourself.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You are welcome.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421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4313"/>
            <a:ext cx="421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41114_726x740_nameofnewborn14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3359158" cy="342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dirty="0" smtClean="0"/>
              <a:t>(dance, sing, read, count, draw, write, run, swim)</a:t>
            </a:r>
            <a:endParaRPr lang="ru-RU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2060"/>
                </a:solidFill>
              </a:rPr>
              <a:t>I can _______well.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2060"/>
                </a:solidFill>
              </a:rPr>
              <a:t>We can_____ well.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2060"/>
                </a:solidFill>
              </a:rPr>
              <a:t>She can _____well.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2060"/>
                </a:solidFill>
              </a:rPr>
              <a:t>They can ____well.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2060"/>
                </a:solidFill>
              </a:rPr>
              <a:t>He can ______well.</a:t>
            </a:r>
            <a:endParaRPr lang="ru-RU" sz="36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2060"/>
                </a:solidFill>
              </a:rPr>
              <a:t>You can ____well.</a:t>
            </a:r>
            <a:endParaRPr lang="ru-RU" sz="36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421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4290"/>
            <a:ext cx="421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421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4290"/>
            <a:ext cx="4210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5e6649dfce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928670"/>
            <a:ext cx="578647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0099"/>
                </a:solidFill>
                <a:latin typeface="Comic Sans MS" pitchFamily="66" charset="0"/>
              </a:rPr>
              <a:t>“A Mother’s Day Card”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Dear Mummy,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Happy </a:t>
            </a: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Mother’s </a:t>
            </a: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Day!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All the best!</a:t>
            </a:r>
            <a:endParaRPr lang="en-US" sz="4400" b="1" dirty="0" smtClean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Good luck! 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I wish you health, wealth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 and happiness!</a:t>
            </a:r>
            <a:endParaRPr lang="en-US" sz="4400" b="1" dirty="0" smtClean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Be happy!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I </a:t>
            </a: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love you</a:t>
            </a:r>
            <a:r>
              <a:rPr lang="en-US" sz="4400" b="1" dirty="0" smtClean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!</a:t>
            </a:r>
            <a:endParaRPr lang="en-US" sz="4400" b="1" smtClean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4400" b="1" dirty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8" descr="rabbi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143380"/>
            <a:ext cx="2000264" cy="2542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4">
      <a:dk1>
        <a:srgbClr val="8AE0FE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217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MOTHER’S DAY</vt:lpstr>
      <vt:lpstr>The name of  my Angel</vt:lpstr>
      <vt:lpstr>Слайд 3</vt:lpstr>
      <vt:lpstr>Слайд 4</vt:lpstr>
      <vt:lpstr>Make a dialogue</vt:lpstr>
      <vt:lpstr>Слайд 6</vt:lpstr>
      <vt:lpstr>Слайд 7</vt:lpstr>
      <vt:lpstr>“A Mother’s Day Card”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Володя</dc:creator>
  <cp:lastModifiedBy>Володя</cp:lastModifiedBy>
  <cp:revision>11</cp:revision>
  <dcterms:created xsi:type="dcterms:W3CDTF">2011-11-11T13:51:54Z</dcterms:created>
  <dcterms:modified xsi:type="dcterms:W3CDTF">2011-11-11T18:38:51Z</dcterms:modified>
</cp:coreProperties>
</file>