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80" r:id="rId4"/>
    <p:sldId id="281" r:id="rId5"/>
    <p:sldId id="265" r:id="rId6"/>
    <p:sldId id="264" r:id="rId7"/>
    <p:sldId id="269" r:id="rId8"/>
    <p:sldId id="287" r:id="rId9"/>
    <p:sldId id="283" r:id="rId10"/>
    <p:sldId id="284" r:id="rId11"/>
    <p:sldId id="282" r:id="rId12"/>
    <p:sldId id="285" r:id="rId13"/>
    <p:sldId id="286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9577-1F1D-4164-97E1-61626CFC4F2F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1FAA-482A-48D2-9123-63CE72E9A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89998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решении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проблем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школы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компетенции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Лариса Владимировна\Desktop\картинки\школьные\cid_001901c830ebdb1281500100000afirmanavx5h9g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2448272" cy="2081031"/>
          </a:xfrm>
          <a:prstGeom prst="rect">
            <a:avLst/>
          </a:prstGeom>
          <a:noFill/>
        </p:spPr>
      </p:pic>
      <p:pic>
        <p:nvPicPr>
          <p:cNvPr id="5" name="Picture 5" descr="C:\Documents and Settings\Admin\Мои документы\Мои рисунки\картинки\школьные\432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2846565" cy="1711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7473" y="5565338"/>
            <a:ext cx="557652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Хохлова Лариса Владимировна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Учитель начальных классов  МБОУ «ЗСОШ № 6»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 квалификационная категория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324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Проверочные работы в виде тестов</a:t>
            </a:r>
          </a:p>
        </p:txBody>
      </p:sp>
      <p:pic>
        <p:nvPicPr>
          <p:cNvPr id="19" name="Picture 6" descr="CMPC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1295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MPC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84984"/>
            <a:ext cx="1295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MPC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1295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3"/>
          <p:cNvCxnSpPr/>
          <p:nvPr/>
        </p:nvCxnSpPr>
        <p:spPr>
          <a:xfrm>
            <a:off x="2771800" y="4221088"/>
            <a:ext cx="3581400" cy="2286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1"/>
          <p:cNvCxnSpPr/>
          <p:nvPr/>
        </p:nvCxnSpPr>
        <p:spPr>
          <a:xfrm>
            <a:off x="2915816" y="4293096"/>
            <a:ext cx="3505200" cy="114141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7"/>
          <p:cNvCxnSpPr/>
          <p:nvPr/>
        </p:nvCxnSpPr>
        <p:spPr>
          <a:xfrm flipV="1">
            <a:off x="2843808" y="4221088"/>
            <a:ext cx="3505200" cy="158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9"/>
          <p:cNvCxnSpPr/>
          <p:nvPr/>
        </p:nvCxnSpPr>
        <p:spPr>
          <a:xfrm flipV="1">
            <a:off x="2843808" y="2996952"/>
            <a:ext cx="3505200" cy="114458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cuments and Settings\mdesai1\Local Settings\Temporary Internet Files\Content.IE5\47XZ66V5\MCj0434865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2852936"/>
            <a:ext cx="2285714" cy="2285714"/>
          </a:xfrm>
          <a:prstGeom prst="rect">
            <a:avLst/>
          </a:prstGeom>
          <a:noFill/>
        </p:spPr>
      </p:pic>
      <p:pic>
        <p:nvPicPr>
          <p:cNvPr id="27" name="Picture 5" descr="C:\Documents and Settings\mdesai1\Local Settings\Temporary Internet Files\Content.IE5\IHPEVQPW\MCj039692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80728"/>
            <a:ext cx="7620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3491880" y="2204864"/>
            <a:ext cx="205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Точка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доступ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а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9552" y="5229200"/>
            <a:ext cx="238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Ноутбук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учителя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3707904" y="3789040"/>
            <a:ext cx="2098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Беспроводная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31" name="Straight Connector 27"/>
          <p:cNvCxnSpPr/>
          <p:nvPr/>
        </p:nvCxnSpPr>
        <p:spPr>
          <a:xfrm rot="5400000">
            <a:off x="6894983" y="6290593"/>
            <a:ext cx="685800" cy="3175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0" y="620688"/>
            <a:ext cx="45720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Инфраструктура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сети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61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Intel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«Технологии и местное сообщество»</a:t>
            </a:r>
          </a:p>
        </p:txBody>
      </p:sp>
      <p:pic>
        <p:nvPicPr>
          <p:cNvPr id="1027" name="Picture 3" descr="C:\Users\Лариса Владимировна\Desktop\SDC17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3600400" cy="27003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028" name="Picture 4" descr="C:\Users\Лариса Владимировна\Desktop\SDC17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8559">
            <a:off x="839725" y="2324517"/>
            <a:ext cx="2664296" cy="3929666"/>
          </a:xfrm>
          <a:prstGeom prst="rect">
            <a:avLst/>
          </a:prstGeom>
          <a:noFill/>
        </p:spPr>
      </p:pic>
      <p:pic>
        <p:nvPicPr>
          <p:cNvPr id="1029" name="Picture 5" descr="C:\Users\Лариса Владимировна\Desktop\SDC17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0734">
            <a:off x="6047404" y="2453464"/>
            <a:ext cx="2520280" cy="3767428"/>
          </a:xfrm>
          <a:prstGeom prst="rect">
            <a:avLst/>
          </a:prstGeom>
          <a:noFill/>
        </p:spPr>
      </p:pic>
      <p:pic>
        <p:nvPicPr>
          <p:cNvPr id="2050" name="Picture 2" descr="F:\AutoPlay\Images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2520280" cy="177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Мои рисунки\05c026bfba16a1a316a2a60086599bc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770553" cy="4986487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3075" name="Picture 3" descr="C:\Documents and Settings\Admin\Мои документы\Мои рисунки\smartboar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4095779" cy="3071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  <a:effectLst/>
              </a:rPr>
              <a:t>Работа с интерактивной доской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828680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Главная задача при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компетентностном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подходе заключается в том, чтобы выявить эффективные способы, методики диагностик личностного роста ребенка. С этой целью все учителя начальных классов обмениваются мнениями, достигнутыми результатами через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взаимопосещения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уроков, на методических заседаниях, через выступления на конференциях.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Главное, необходимо  поддерживать в учениках  процессы его духовного, нравственного развития и становления личности, уважения к себе, к окружающим, что в настоящее время является особо актуальной проблемой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06464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85720" y="620688"/>
            <a:ext cx="8715436" cy="58326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«Не забывайте, что почва, на которой строится ваше педагогическое мастерство, — в самом ребенке,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его отношении к знаниям и к вам, учителю.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— желание учиться, вдохновение, готовность к преодолению трудностей. Заботливо обогащайте эту почву, без нее нет школы.»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 А. Сухомлинский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ИКТ-компетентность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учителя начальной школы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ИКТ-компетентность учителя начальной школы- это личное качество учителя, проявляющееся в его готовности и способности самостоятельно использовать ИКТ в своей деятельности.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Для достижения необходимого уровня знаний и владения педагогами средствами и приемами ИКТ необходима планомерная и содержательная работа по повышению квалификации учителей в данном направлении.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714356"/>
            <a:ext cx="82868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Каждый урок с применением ИКТ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в начальных классах является интегрированным, поскольку помимо выполнения предметных задач дети обучаются работать с компьютером. Однако педагогам важно понимать, что компьютер в начальной школе должен применяться лишь тогда, когда это целесообразно.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868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       Результаты проведения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интегрированных уроков в начальной школе: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учебная информация воспринимается всеми обучающимися класса с увлечением, повышается общий уровень их знаний;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развивается мыслительная деятельность обучающихся;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 основе интегрирования материала разных учебных предметов происходит эмоциональное развитие младших школьников;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 детей развивается познавательный интерес; 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участие школьников в творческой деятельности.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323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6138"/>
            <a:ext cx="8784976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Прохождение курсов повышения квалификации</a:t>
            </a:r>
          </a:p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Intel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Обучение для будущего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«Проектная деятельность»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Хохлова Л.В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Тренинг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SMART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Not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book</a:t>
            </a: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Костылева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О. М.</a:t>
            </a:r>
          </a:p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Обучение по международной  инновационной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программе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Intel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«Путь к успеху», «Технологии и бизнес»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«Технологии и местное сообщество»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Тихонова Л.Ю.</a:t>
            </a:r>
          </a:p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Тренинг по курсу «Работа в учебной модели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«1-ученик – 1  компьютер»»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Емилова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И.А.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323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864399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Создание проектов с использованием ИКТ,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  <a:r>
              <a:rPr lang="ru-RU" sz="32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 дети  под руководством  учителя </a:t>
            </a:r>
            <a:r>
              <a:rPr lang="ru-RU" sz="32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разрабатывают</a:t>
            </a:r>
            <a:r>
              <a:rPr lang="ru-RU" sz="32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проекты и параллельно</a:t>
            </a:r>
          </a:p>
          <a:p>
            <a:pPr algn="ctr"/>
            <a:r>
              <a:rPr lang="ru-RU" sz="32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32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сваивают  компьютерные программы</a:t>
            </a:r>
            <a:endParaRPr lang="ru-RU" sz="32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10" descr="C:\Documents and Settings\Admin\Мои документы\Мои рисунки\картинки\школьные\MyC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1512168" cy="1301236"/>
          </a:xfrm>
          <a:prstGeom prst="rect">
            <a:avLst/>
          </a:prstGeom>
          <a:noFill/>
        </p:spPr>
      </p:pic>
      <p:pic>
        <p:nvPicPr>
          <p:cNvPr id="3074" name="Picture 2" descr="C:\Users\Лариса Владимировна\Desktop\IMG_2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312368" cy="282171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3075" name="Picture 3" descr="C:\Users\Лариса Владимировна\Desktop\P105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212976"/>
            <a:ext cx="3312368" cy="26548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027" name="Picture 3" descr="C:\Users\Лариса Владимировна\Desktop\DSC033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933056"/>
            <a:ext cx="2952328" cy="26210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715436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Освоение программ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Соло на клавиатуре»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Хохлова Л.В.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Intel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«Технологии и местное сообщество»</a:t>
            </a:r>
          </a:p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Догадина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И.А.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chemeClr val="tx2"/>
                </a:solidFill>
              </a:rPr>
              <a:t>Работа с тестовой оболочкой  </a:t>
            </a:r>
            <a:r>
              <a:rPr lang="en-US" sz="3200" b="1" dirty="0" smtClean="0">
                <a:solidFill>
                  <a:schemeClr val="tx2"/>
                </a:solidFill>
              </a:rPr>
              <a:t>My Test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</a:t>
            </a:r>
          </a:p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Баландина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Л.А. 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«Работа на  интерактивной доске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SMART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Создание презентаций уроков»</a:t>
            </a:r>
          </a:p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Костылева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О.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34" cy="6857999"/>
          </a:xfrm>
          <a:prstGeom prst="rect">
            <a:avLst/>
          </a:prstGeom>
          <a:noFill/>
        </p:spPr>
      </p:pic>
      <p:pic>
        <p:nvPicPr>
          <p:cNvPr id="2" name="Picture 2" descr="C:\Users\Лариса Владимировна\Desktop\SDC17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607047" cy="28803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4" name="Picture 3" descr="C:\Users\Лариса Владимировна\Desktop\SDC17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836712"/>
            <a:ext cx="4846692" cy="32129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4" descr="C:\Users\Лариса Владимировна\Desktop\SDC17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21088"/>
            <a:ext cx="5184576" cy="23124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6" name="Picture 5" descr="C:\Users\Лариса Владимировна\Desktop\SDC17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301208"/>
            <a:ext cx="1763688" cy="13103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7" name="Picture 6" descr="C:\Users\Лариса Владимировна\Desktop\SDC173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437112"/>
            <a:ext cx="1581611" cy="184482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691680" y="0"/>
            <a:ext cx="6118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Мобильные классы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Лариса Владимировна\Desktop\SDC173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77072"/>
            <a:ext cx="1559074" cy="90473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 Владимировна\Pictur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323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56436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«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СОЛО на клавиатуре»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solo-typing-tutor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00108"/>
            <a:ext cx="6643734" cy="531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441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74</cp:revision>
  <dcterms:created xsi:type="dcterms:W3CDTF">2011-11-07T16:27:49Z</dcterms:created>
  <dcterms:modified xsi:type="dcterms:W3CDTF">2011-12-11T05:36:31Z</dcterms:modified>
</cp:coreProperties>
</file>