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57" r:id="rId6"/>
    <p:sldId id="258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3157-1286-4BC8-9394-BB5A71783E47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5E27C-207B-4CB6-9326-4B97D32F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Monotype Corsiva" pitchFamily="66" charset="0"/>
              </a:rPr>
              <a:t>Скульптура в музее и на улице</a:t>
            </a:r>
            <a:endParaRPr lang="ru-RU" sz="8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869160"/>
            <a:ext cx="5220072" cy="170574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Урок изобразительного искусства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 </a:t>
            </a:r>
            <a:r>
              <a:rPr lang="ru-RU" sz="2400" dirty="0" smtClean="0">
                <a:solidFill>
                  <a:schemeClr val="tx1"/>
                </a:solidFill>
              </a:rPr>
              <a:t>класс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Выполнила учитель высшей категории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Борзенко Татьяна Ивановна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МБОУ «СОШ № 38» г. Владивосток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chemeClr val="bg1"/>
                </a:solidFill>
              </a:rPr>
              <a:t>Скульптура</a:t>
            </a:r>
            <a:r>
              <a:rPr lang="ru-RU" sz="4000" b="1" i="1" dirty="0" smtClean="0">
                <a:solidFill>
                  <a:schemeClr val="bg1"/>
                </a:solidFill>
              </a:rPr>
              <a:t> – от латинского «</a:t>
            </a:r>
            <a:r>
              <a:rPr lang="ru-RU" sz="4000" b="1" i="1" dirty="0" err="1" smtClean="0">
                <a:solidFill>
                  <a:schemeClr val="bg1"/>
                </a:solidFill>
              </a:rPr>
              <a:t>скульпо</a:t>
            </a:r>
            <a:r>
              <a:rPr lang="ru-RU" sz="4000" b="1" i="1" dirty="0" smtClean="0">
                <a:solidFill>
                  <a:schemeClr val="bg1"/>
                </a:solidFill>
              </a:rPr>
              <a:t>», что в переводе на русский язык означает «вырезаю», «высекаю».</a:t>
            </a:r>
          </a:p>
          <a:p>
            <a:r>
              <a:rPr lang="ru-RU" sz="3200" b="1" dirty="0" smtClean="0"/>
              <a:t>Это особый вид изобразительного искусства, произведения которого имеют объём.</a:t>
            </a:r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Главный объект скульптуры – образ человека. </a:t>
            </a:r>
            <a:r>
              <a:rPr lang="ru-RU" sz="3200" b="1" dirty="0" smtClean="0"/>
              <a:t>Человек может быть изображён в полный рост, или по пояс, или по грудь. Иногда скульптура изображает одну только голову. В скульптуре может присутствовать всего один персонаж или целая группа. Скульптура может иметь разное направление.</a:t>
            </a:r>
            <a:endParaRPr lang="ru-RU" sz="32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Из каких материалов можно создать скульптуру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pic>
        <p:nvPicPr>
          <p:cNvPr id="16386" name="Picture 2" descr="http://www.pr.uz/userfiles/Wooden-Horse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2685544" cy="201622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6388" name="Picture 4" descr="http://strana.ru/media/images/uploaded/midA804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857500" cy="28575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6390" name="Picture 6" descr="http://img4.tourbina.ru/photos.4/0/1/6/7/9/1197610/normal.photo/Skulptura-Laokoon-ry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77072"/>
            <a:ext cx="2857500" cy="2438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6392" name="Picture 8" descr="http://ekabu2.unistorageserve.ru/51352c4c7efa6e6b7f31a45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3168352" cy="237626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6394" name="Picture 10" descr="http://img.lady.ru/images/assets/mag12_10_08/bu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268760"/>
            <a:ext cx="2381250" cy="23812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99592" y="3212976"/>
            <a:ext cx="1155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дерево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3573016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гипс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3933056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гранит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6237312"/>
            <a:ext cx="93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глина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6396335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мрамор</a:t>
            </a:r>
            <a:endParaRPr lang="ru-RU" sz="24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Уличная скульптура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://img-fotki.yandex.ru/get/3714/irinapyata.c/0_1c678_afd2c4d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554660" cy="244827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7412" name="Picture 4" descr="http://img.bibo.kz/6079/6079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315718" cy="237626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7414" name="Picture 6" descr="http://www.xakac.info/sites/default/files/6947_0.jpg?13050888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523036" cy="266429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7416" name="Picture 8" descr="http://www.alladolls.ru/gallery2/d/123600-6/Tom-Otterness-Immigrant-family-5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552395" cy="266429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Памятники </a:t>
            </a:r>
            <a:endParaRPr lang="ru-RU" dirty="0"/>
          </a:p>
        </p:txBody>
      </p:sp>
      <p:pic>
        <p:nvPicPr>
          <p:cNvPr id="1026" name="Picture 2" descr="http://img-fotki.yandex.ru/get/4307/denba7676.13/0_2e6fd_c411309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787910" cy="3312368"/>
          </a:xfrm>
          <a:prstGeom prst="rect">
            <a:avLst/>
          </a:prstGeom>
          <a:noFill/>
        </p:spPr>
      </p:pic>
      <p:pic>
        <p:nvPicPr>
          <p:cNvPr id="1028" name="Picture 4" descr="http://im6-tub-ru.yandex.net/i?id=431352646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3789040"/>
            <a:ext cx="2688299" cy="2016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44208" y="6021288"/>
            <a:ext cx="219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Основателям Киева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501008"/>
            <a:ext cx="244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Минину и Пожарскому</a:t>
            </a:r>
            <a:endParaRPr lang="ru-RU" dirty="0"/>
          </a:p>
        </p:txBody>
      </p:sp>
      <p:pic>
        <p:nvPicPr>
          <p:cNvPr id="1030" name="Picture 6" descr="http://www.pravmir.ru/wp-content/uploads/2012/05/push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620688"/>
            <a:ext cx="1774421" cy="2664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3848" y="335699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Пушкину</a:t>
            </a:r>
            <a:endParaRPr lang="ru-RU" dirty="0"/>
          </a:p>
        </p:txBody>
      </p:sp>
      <p:pic>
        <p:nvPicPr>
          <p:cNvPr id="1032" name="Picture 8" descr="http://user.frantob.ru/filebrowser/news/1334568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764704"/>
            <a:ext cx="3384376" cy="23851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84168" y="3284984"/>
            <a:ext cx="240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Неизвестному солдату</a:t>
            </a:r>
            <a:endParaRPr lang="ru-RU" dirty="0"/>
          </a:p>
        </p:txBody>
      </p:sp>
      <p:pic>
        <p:nvPicPr>
          <p:cNvPr id="1034" name="Picture 10" descr="http://www.tourglobus.ru/img/%D1%81%D0%B1%D0%BE%D1%80%20%D1%82%D1%83%D1%80%D1%8B%20%D0%BF%D0%B8%D1%82%D0%B5%D1%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05064"/>
            <a:ext cx="2685544" cy="20162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23928" y="6021288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Петру </a:t>
            </a:r>
            <a:r>
              <a:rPr lang="en-US" dirty="0"/>
              <a:t>l</a:t>
            </a:r>
            <a:endParaRPr lang="ru-RU" dirty="0"/>
          </a:p>
        </p:txBody>
      </p:sp>
      <p:pic>
        <p:nvPicPr>
          <p:cNvPr id="1036" name="Picture 12" descr="http://im0-tub-ru.yandex.net/i?id=97101315-5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2520280" cy="18902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5949280"/>
            <a:ext cx="301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Мамаев курган в Волгограде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Парковая скульптура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://im4-tub-ru.yandex.net/i?id=238974641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49080"/>
            <a:ext cx="2496277" cy="18722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5364" name="Picture 4" descr="http://ic.pics.livejournal.com/andanton/15813588/184793/18479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890864" cy="25922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5366" name="Picture 6" descr="http://www.rosfoto.ru/photos/big/0076000/076891_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1728192" cy="26060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5368" name="Picture 8" descr="http://fotointeres.ru/wp-content/uploads/2013/02/originalnyie-skulpturyi-iz-podkov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3285442" cy="27363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5370" name="Picture 10" descr="http://www.skulptura-plus.ru/images/photos/medium/shop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980728"/>
            <a:ext cx="3333750" cy="250507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мастерской скульптора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www.spbfo.ru/gallery2/albums/userpics/10002/Portret_0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969082" cy="280831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8436" name="Picture 4" descr="http://alex-gallery.ru/wp-content/uploads/2013/07/%D0%90%D0%BB%D0%B5%D0%BA%D1%81%D0%B0%D0%BD%D0%B4%D1%80-%D0%A0%D1%8F%D0%B1%D0%B8%D1%87%D0%B5%D0%B2-%D0%B2-%D0%BC%D0%B0%D1%81%D1%82%D0%B5%D1%80%D1%81%D0%BA%D0%BE%D0%B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744416" cy="280831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8438" name="Picture 6" descr="http://img.happy-giraffe.ru/morning/originals/181/13361641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61048"/>
            <a:ext cx="4421316" cy="27363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Памятники сказочным героям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im5-tub-ru.yandex.net/i?id=391716032-2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1681627" cy="22322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9460" name="Picture 4" descr="http://d.topic.lt/FF/images/26/upload/post/201310/18/1210996/d63758d0775b9b2884b2a3c402e2b4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672408" cy="275198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9462" name="Picture 6" descr="http://www.21.by/pub/news/2011/02/1297441092704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3240360" cy="25922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9464" name="Picture 8" descr="http://im6-tub-ru.yandex.net/i?id=583775312-0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365104"/>
            <a:ext cx="2112235" cy="158417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9466" name="Picture 10" descr="Скульптуры сказочных героев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764704"/>
            <a:ext cx="2979815" cy="2232248"/>
          </a:xfrm>
          <a:prstGeom prst="rect">
            <a:avLst/>
          </a:prstGeom>
          <a:noFill/>
          <a:ln w="57150" cap="rnd">
            <a:solidFill>
              <a:schemeClr val="bg1"/>
            </a:solidFill>
            <a:bevel/>
          </a:ln>
        </p:spPr>
      </p:pic>
      <p:pic>
        <p:nvPicPr>
          <p:cNvPr id="19468" name="Picture 12" descr="http://img1.liveinternet.ru/images/attach/c/1/61/383/61383682_8497648_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645024"/>
            <a:ext cx="3012854" cy="280831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tat21.privet.ru/lr/0c12523096825ea0cc1b126479e4e0f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8040886" cy="24122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323528" y="3717032"/>
            <a:ext cx="8406468" cy="1200329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Gabriola" pitchFamily="82" charset="0"/>
              </a:rPr>
              <a:t>Желаю  творческого  успеха</a:t>
            </a:r>
            <a:endParaRPr lang="ru-RU" sz="7200" b="1" dirty="0">
              <a:solidFill>
                <a:srgbClr val="FFFF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Скульптура в музее и на улице</vt:lpstr>
      <vt:lpstr>Слайд 2</vt:lpstr>
      <vt:lpstr>Из каких материалов можно создать скульптуру?</vt:lpstr>
      <vt:lpstr>Уличная скульптура</vt:lpstr>
      <vt:lpstr>Памятники </vt:lpstr>
      <vt:lpstr>Парковая скульптура</vt:lpstr>
      <vt:lpstr>В мастерской скульптора</vt:lpstr>
      <vt:lpstr>Памятники сказочным героям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Tanya_B</dc:creator>
  <cp:lastModifiedBy>Tanya_B</cp:lastModifiedBy>
  <cp:revision>13</cp:revision>
  <dcterms:created xsi:type="dcterms:W3CDTF">2014-05-10T04:15:07Z</dcterms:created>
  <dcterms:modified xsi:type="dcterms:W3CDTF">2014-07-24T05:12:01Z</dcterms:modified>
</cp:coreProperties>
</file>