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43" autoAdjust="0"/>
    <p:restoredTop sz="94434" autoAdjust="0"/>
  </p:normalViewPr>
  <p:slideViewPr>
    <p:cSldViewPr>
      <p:cViewPr varScale="1">
        <p:scale>
          <a:sx n="107" d="100"/>
          <a:sy n="107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21.08.2014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dirty="0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orldofchildren.ru/vospitatelyam-uchitelyam-pedagogam/razvlecheniya-dlya-detej-stsenarii/viktoriny/1922-viktorina-po-skazke-fedorino-gore-k-i-chukovskij.html" TargetMode="External"/><Relationship Id="rId2" Type="http://schemas.openxmlformats.org/officeDocument/2006/relationships/hyperlink" Target="http://book-online.com.ua/read.php?book=1668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rosinka.vrn.ru/pp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9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1285852" y="35716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928662" y="2000240"/>
            <a:ext cx="4214842" cy="648072"/>
          </a:xfrm>
        </p:spPr>
        <p:txBody>
          <a:bodyPr/>
          <a:lstStyle/>
          <a:p>
            <a:r>
              <a:rPr lang="ru-RU" dirty="0" smtClean="0"/>
              <a:t>К. И. Чуковский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Федорино</a:t>
            </a:r>
            <a:r>
              <a:rPr lang="ru-RU" dirty="0" smtClean="0"/>
              <a:t>  горе»</a:t>
            </a:r>
          </a:p>
          <a:p>
            <a:r>
              <a:rPr lang="ru-RU" dirty="0" smtClean="0"/>
              <a:t>2 класс</a:t>
            </a:r>
            <a:endParaRPr lang="ru-RU" dirty="0"/>
          </a:p>
        </p:txBody>
      </p:sp>
      <p:pic>
        <p:nvPicPr>
          <p:cNvPr id="30" name="Picture 96" descr="http://book-online.com.ua/images/page_img/1668/b_1668_i_008.jpg"/>
          <p:cNvPicPr>
            <a:picLocks noChangeAspect="1" noChangeArrowheads="1"/>
          </p:cNvPicPr>
          <p:nvPr/>
        </p:nvPicPr>
        <p:blipFill>
          <a:blip r:embed="rId6"/>
          <a:srcRect l="3382" t="5797" b="5797"/>
          <a:stretch>
            <a:fillRect/>
          </a:stretch>
        </p:blipFill>
        <p:spPr bwMode="auto">
          <a:xfrm>
            <a:off x="5572132" y="0"/>
            <a:ext cx="3571868" cy="4357718"/>
          </a:xfrm>
          <a:prstGeom prst="rect">
            <a:avLst/>
          </a:prstGeom>
          <a:noFill/>
        </p:spPr>
      </p:pic>
    </p:spTree>
    <p:custDataLst>
      <p:tags r:id="rId2"/>
    </p:custDataLst>
    <p:controls>
      <p:control spid="1118" name="TextBox1" r:id="rId3" imgW="2952720" imgH="285840"/>
    </p:controls>
    <p:extLst>
      <p:ext uri="{BB962C8B-B14F-4D97-AF65-F5344CB8AC3E}">
        <p14:creationId xmlns:p14="http://schemas.microsoft.com/office/powerpoint/2010/main" xmlns="" val="210411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63339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2 балла.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3058534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693534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481744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Почему посуда решила вернуться обратно к Федоре?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ПОТОМУ ЧТО ПОСУДА УСТАЛА БРОДИТЬ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БОЛОТАМ И ПО КОЧКАМ</a:t>
            </a:r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76672" y="3006698"/>
            <a:ext cx="7543800" cy="51169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БЛЮДЦА СПРОСИЛИ «НЕ ЛУЧШЕ ВЕРНУТЬСЯ?»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76672" y="3640662"/>
            <a:ext cx="7543800" cy="51169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ПОТОМУ ЧТО ФЕДОРА ПОНЯЛА, ЧТО ОНА НЕПРАВИЛЬНО ОБРАЩАЛАСЬ С ПОСУДОЙ</a:t>
            </a:r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76672" y="4774692"/>
            <a:ext cx="7543800" cy="51169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ПОТОМУ ЧТО К ФЕДОРЕ ПРИЕХАЛИ  ГОСТИ.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79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Test"/>
          <p:cNvSpPr/>
          <p:nvPr/>
        </p:nvSpPr>
        <p:spPr>
          <a:xfrm>
            <a:off x="1000100" y="357166"/>
            <a:ext cx="801693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Ресурсы Интернета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071678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book-online.com.ua/read.php?book=1668</a:t>
            </a:r>
            <a:r>
              <a:rPr lang="ru-RU" dirty="0" smtClean="0"/>
              <a:t> – иллюстрации</a:t>
            </a:r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worldofchildren.ru/vospitatelyam-uchitelyam-pedagogam/razvlecheniya-dlya-detej-stsenarii/viktoriny/1922-viktorina-po-skazke-fedorino-gore-k-i-chukovskij.html</a:t>
            </a:r>
            <a:r>
              <a:rPr lang="ru-RU" dirty="0" smtClean="0"/>
              <a:t> - викторина</a:t>
            </a:r>
          </a:p>
          <a:p>
            <a:endParaRPr lang="ru-RU" smtClean="0"/>
          </a:p>
          <a:p>
            <a:endParaRPr lang="ru-RU" dirty="0" smtClean="0"/>
          </a:p>
          <a:p>
            <a:r>
              <a:rPr lang="ru-RU" dirty="0" smtClean="0"/>
              <a:t>Конструктор теста  </a:t>
            </a:r>
            <a:r>
              <a:rPr lang="ru-RU" dirty="0" smtClean="0"/>
              <a:t>А. Н. </a:t>
            </a:r>
            <a:r>
              <a:rPr lang="ru-RU" dirty="0" err="1" smtClean="0"/>
              <a:t>Комаровского</a:t>
            </a:r>
            <a:r>
              <a:rPr lang="ru-RU" dirty="0" smtClean="0"/>
              <a:t> смотрите </a:t>
            </a:r>
            <a:r>
              <a:rPr lang="ru-RU" dirty="0" smtClean="0"/>
              <a:t>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</a:t>
            </a:r>
            <a:r>
              <a:rPr lang="ru-RU" dirty="0" smtClean="0">
                <a:hlinkClick r:id="rId4"/>
              </a:rPr>
              <a:t>http://www.rosinka.vrn.ru/pp</a:t>
            </a:r>
            <a:r>
              <a:rPr lang="ru-RU" dirty="0" smtClean="0">
                <a:hlinkClick r:id="rId4"/>
              </a:rPr>
              <a:t>/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00100" y="5286388"/>
            <a:ext cx="76177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Подготовила учитель начальных классов высшей категории </a:t>
            </a:r>
          </a:p>
          <a:p>
            <a:pPr algn="ctr"/>
            <a:r>
              <a:rPr lang="ru-RU" dirty="0" smtClean="0"/>
              <a:t>Глушкова Татьяна Олеговна, МБОУ «Гимназия №9» г. Симферополь </a:t>
            </a:r>
          </a:p>
          <a:p>
            <a:pPr algn="ctr"/>
            <a:r>
              <a:rPr lang="ru-RU" dirty="0" smtClean="0"/>
              <a:t>Республика Крым</a:t>
            </a:r>
          </a:p>
          <a:p>
            <a:pPr algn="ctr"/>
            <a:r>
              <a:rPr lang="ru-RU" dirty="0" smtClean="0"/>
              <a:t>2015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928662" y="116632"/>
            <a:ext cx="8072494" cy="1431925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 звали главную героиню сказки?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Мария Степановна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err="1" smtClean="0"/>
              <a:t>Глафира</a:t>
            </a:r>
            <a:r>
              <a:rPr lang="ru-RU" dirty="0" smtClean="0"/>
              <a:t> Петровна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Федора Ивановна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Федора Егоровна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Какое животное испугалось и «растопырило глаза»?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СВИНЬЯ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КОЗА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КОРОВА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КОШКА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 кто скакали тарелки?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лошади.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Как белки.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КАК КЕНГУРУ.</a:t>
            </a:r>
            <a:endParaRPr lang="ru-RU" dirty="0"/>
          </a:p>
        </p:txBody>
      </p:sp>
      <p:sp>
        <p:nvSpPr>
          <p:cNvPr id="49" name="Содержимое 48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КАК ЗАЙЦЫ</a:t>
            </a:r>
            <a:endParaRPr lang="ru-RU" dirty="0"/>
          </a:p>
        </p:txBody>
      </p:sp>
      <p:sp>
        <p:nvSpPr>
          <p:cNvPr id="50" name="Содержимое 4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1" name="Содержимое 5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t2.gstatic.com/images?q=tbn:ANd9GcRtEYJ267nkeuhkBHfi1R76_G5puQAGpWt1G3MELFgGC8cG3OS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928802"/>
            <a:ext cx="4111351" cy="278608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Кто остался в доме у Федоры?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ТАРАКАНЫ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МЫШИ 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ПОПУГАЙ 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КОШКА </a:t>
            </a:r>
            <a:endParaRPr lang="ru-RU" dirty="0"/>
          </a:p>
        </p:txBody>
      </p:sp>
      <p:pic>
        <p:nvPicPr>
          <p:cNvPr id="15364" name="Picture 4" descr="http://www.ratmania.narod.ru/suteev/mouse-suteev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928802"/>
            <a:ext cx="3857609" cy="330139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делала Федора,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когда звала посуду домой?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Плакала.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Пела тихую песенку.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Читала стихи.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Не звала посуду домой.</a:t>
            </a:r>
            <a:endParaRPr lang="ru-RU" dirty="0"/>
          </a:p>
        </p:txBody>
      </p:sp>
      <p:pic>
        <p:nvPicPr>
          <p:cNvPr id="14338" name="Picture 2" descr="http://book-online.com.ua/images/page_img/1668/b_1668_i_014.jpg"/>
          <p:cNvPicPr>
            <a:picLocks noChangeAspect="1" noChangeArrowheads="1"/>
          </p:cNvPicPr>
          <p:nvPr/>
        </p:nvPicPr>
        <p:blipFill>
          <a:blip r:embed="rId3"/>
          <a:srcRect t="3516" b="7421"/>
          <a:stretch>
            <a:fillRect/>
          </a:stretch>
        </p:blipFill>
        <p:spPr bwMode="auto">
          <a:xfrm>
            <a:off x="5500694" y="1928802"/>
            <a:ext cx="3214678" cy="381745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Кто стоял на «белой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табуреточке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да на вышитой салфеточке»?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ТЕЛЕВИЗОР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КОМПЬЮТЕР 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САМОВАР 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ЧАЙНИК</a:t>
            </a:r>
            <a:endParaRPr lang="ru-RU" dirty="0"/>
          </a:p>
        </p:txBody>
      </p:sp>
      <p:pic>
        <p:nvPicPr>
          <p:cNvPr id="13314" name="Picture 2" descr="http://vseskazki.su/images/chukovski/fedorino-gore/tmp1083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143116"/>
            <a:ext cx="4322484" cy="217614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2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3566542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4201542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4836542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5471542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Продолжи строчку: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«Да, — промолвил медный таз,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Погляди-ка ты на нас: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 поломаны, побиты,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 помоями облиты.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Загляни-ка ты в кадушку —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увидишь там...»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76672" y="3515742"/>
            <a:ext cx="7543800" cy="511696"/>
          </a:xfrm>
        </p:spPr>
        <p:txBody>
          <a:bodyPr/>
          <a:lstStyle/>
          <a:p>
            <a:r>
              <a:rPr lang="ru-RU" dirty="0" smtClean="0"/>
              <a:t>ПОДРУЖКУ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76672" y="4149706"/>
            <a:ext cx="7543800" cy="511696"/>
          </a:xfrm>
        </p:spPr>
        <p:txBody>
          <a:bodyPr/>
          <a:lstStyle/>
          <a:p>
            <a:r>
              <a:rPr lang="ru-RU" dirty="0" smtClean="0"/>
              <a:t>ВАТРУШКУ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76672" y="4783670"/>
            <a:ext cx="7543800" cy="511696"/>
          </a:xfrm>
        </p:spPr>
        <p:txBody>
          <a:bodyPr/>
          <a:lstStyle/>
          <a:p>
            <a:r>
              <a:rPr lang="ru-RU" dirty="0" smtClean="0"/>
              <a:t>ПОДУШКУ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76672" y="5417634"/>
            <a:ext cx="7543800" cy="511696"/>
          </a:xfrm>
        </p:spPr>
        <p:txBody>
          <a:bodyPr/>
          <a:lstStyle/>
          <a:p>
            <a:r>
              <a:rPr lang="ru-RU" dirty="0" smtClean="0"/>
              <a:t>ЛЯГУШКУ</a:t>
            </a:r>
            <a:endParaRPr lang="ru-RU" dirty="0"/>
          </a:p>
        </p:txBody>
      </p:sp>
      <p:pic>
        <p:nvPicPr>
          <p:cNvPr id="44" name="Picture 2" descr="http://s2.detochki-doma.ru/wp-content/uploads/2012/03/Fedorino-gore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857496"/>
            <a:ext cx="4095750" cy="29908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63339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  <a:latin typeface="Arial"/>
              </a:rPr>
              <a:t>2 балла.</a:t>
            </a:r>
            <a:endParaRPr lang="ru-RU" sz="1000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3566542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4201542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4836542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5471542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Продолжи строчку: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«А на белой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табуреточке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 на вышитой салфеточке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Самовар стоит,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Словно жар горит,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пыхтит, и на бабу поглядывает: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Федорушку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прощаю...»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76672" y="3515742"/>
            <a:ext cx="7543800" cy="511696"/>
          </a:xfrm>
        </p:spPr>
        <p:txBody>
          <a:bodyPr/>
          <a:lstStyle/>
          <a:p>
            <a:r>
              <a:rPr lang="ru-RU" dirty="0" smtClean="0"/>
              <a:t>ВСЁ ДОБРО ЕЙ ВОЗВРАЩАЮ.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76672" y="4149706"/>
            <a:ext cx="7543800" cy="511696"/>
          </a:xfrm>
        </p:spPr>
        <p:txBody>
          <a:bodyPr/>
          <a:lstStyle/>
          <a:p>
            <a:r>
              <a:rPr lang="ru-RU" dirty="0" smtClean="0"/>
              <a:t>СЛАДКИМ ЧАЕМ УГОЩАЮ.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76672" y="4783670"/>
            <a:ext cx="7543800" cy="511696"/>
          </a:xfrm>
        </p:spPr>
        <p:txBody>
          <a:bodyPr/>
          <a:lstStyle/>
          <a:p>
            <a:r>
              <a:rPr lang="ru-RU" dirty="0" smtClean="0"/>
              <a:t>СЛАДКОЙ БУЛКОЙ УГОЩАЮ.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76672" y="5417634"/>
            <a:ext cx="7543800" cy="511696"/>
          </a:xfrm>
        </p:spPr>
        <p:txBody>
          <a:bodyPr/>
          <a:lstStyle/>
          <a:p>
            <a:r>
              <a:rPr lang="ru-RU" dirty="0" smtClean="0"/>
              <a:t>ЧАЙ С ВАРЕНЬЕМ НАЛИВАЮ.</a:t>
            </a:r>
            <a:endParaRPr lang="ru-RU" dirty="0"/>
          </a:p>
        </p:txBody>
      </p:sp>
      <p:pic>
        <p:nvPicPr>
          <p:cNvPr id="11266" name="Picture 2" descr="http://www.planetaskazok.ru/images/stories/chukovsky/fedorino-gore/img_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1303" y="0"/>
            <a:ext cx="3322697" cy="228601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T" val="True"/>
  <p:tag name="TFS" val="False"/>
  <p:tag name="TTIM" val="5"/>
  <p:tag name="TK" val="0.9"/>
  <p:tag name="TFM" val="True"/>
  <p:tag name="TSB" val="5"/>
  <p:tag name="TFO" val="False"/>
  <p:tag name="TFF" val="True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1425</TotalTime>
  <Words>400</Words>
  <Application>Microsoft Office PowerPoint</Application>
  <PresentationFormat>Экран (4:3)</PresentationFormat>
  <Paragraphs>156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Сумерки</vt:lpstr>
      <vt:lpstr>Слайд 1</vt:lpstr>
      <vt:lpstr>Как звали главную героиню сказки?</vt:lpstr>
      <vt:lpstr>Какое животное испугалось и «растопырило глаза»?</vt:lpstr>
      <vt:lpstr>Как кто скакали тарелки? </vt:lpstr>
      <vt:lpstr>Кто остался в доме у Федоры?</vt:lpstr>
      <vt:lpstr>Что делала Федора,  когда звала посуду домой?</vt:lpstr>
      <vt:lpstr>Кто стоял на «белой табуреточке, да на вышитой салфеточке»?</vt:lpstr>
      <vt:lpstr>Продолжи строчку: «Да, — промолвил медный таз, Погляди-ка ты на нас: Мы поломаны, побиты, Мы помоями облиты. Загляни-ка ты в кадушку — И увидишь там...»</vt:lpstr>
      <vt:lpstr>Продолжи строчку: «А на белой табуреточке Да на вышитой салфеточке Самовар стоит, Словно жар горит, И пыхтит, и на бабу поглядывает: «Я Федорушку прощаю...»</vt:lpstr>
      <vt:lpstr>Почему посуда решила вернуться обратно к Федоре?</vt:lpstr>
      <vt:lpstr>Слайд 11</vt:lpstr>
      <vt:lpstr>Слайд 12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1</cp:lastModifiedBy>
  <cp:revision>200</cp:revision>
  <dcterms:created xsi:type="dcterms:W3CDTF">2011-08-18T05:12:14Z</dcterms:created>
  <dcterms:modified xsi:type="dcterms:W3CDTF">2015-01-29T18:48:02Z</dcterms:modified>
</cp:coreProperties>
</file>