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E07B-164A-4FE6-B1C3-6E6F4A61238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C4D-34F5-4402-A286-6448BA9D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E07B-164A-4FE6-B1C3-6E6F4A61238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C4D-34F5-4402-A286-6448BA9D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E07B-164A-4FE6-B1C3-6E6F4A61238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C4D-34F5-4402-A286-6448BA9D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E07B-164A-4FE6-B1C3-6E6F4A61238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C4D-34F5-4402-A286-6448BA9D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E07B-164A-4FE6-B1C3-6E6F4A61238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C4D-34F5-4402-A286-6448BA9D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E07B-164A-4FE6-B1C3-6E6F4A61238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C4D-34F5-4402-A286-6448BA9D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E07B-164A-4FE6-B1C3-6E6F4A61238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C4D-34F5-4402-A286-6448BA9D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E07B-164A-4FE6-B1C3-6E6F4A61238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C4D-34F5-4402-A286-6448BA9D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E07B-164A-4FE6-B1C3-6E6F4A61238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C4D-34F5-4402-A286-6448BA9D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E07B-164A-4FE6-B1C3-6E6F4A61238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C4D-34F5-4402-A286-6448BA9D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0E07B-164A-4FE6-B1C3-6E6F4A61238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7DC4D-34F5-4402-A286-6448BA9D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0E07B-164A-4FE6-B1C3-6E6F4A61238D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7DC4D-34F5-4402-A286-6448BA9DED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96;&#1082;&#1086;&#1083;&#1072;%2028\&#1056;&#1072;&#1073;&#1086;&#1095;&#1080;&#1081;%20&#1089;&#1090;&#1086;&#1083;\&#1045;&#1088;&#1084;&#1086;&#1096;&#1080;&#1085;&#1072;%20&#1053;.&#1040;\&#1042;.%20&#1040;.%20&#1052;&#1086;&#1094;&#1072;&#1088;&#1090;.%20-%20&#1055;&#1083;&#1072;&#1095;%20&#1087;&#1086;%20&#1083;&#1102;&#1073;&#1074;&#1080;..mp3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rylik.ru/uploads/posts/2010-09/1285578512_84604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  <a:alpha val="46000"/>
            </a:schemeClr>
          </a:solidFill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8215370" cy="1752600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В. Ю. Драгунский</a:t>
            </a:r>
          </a:p>
          <a:p>
            <a:r>
              <a:rPr lang="ru-RU" sz="54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«Красный шарик в синем небе»</a:t>
            </a:r>
            <a:endParaRPr lang="ru-RU" sz="5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rylik.ru/uploads/posts/2010-09/1285578512_84604-4.jpg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Виктор Юзефович Драгунский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101" name="Picture 5" descr="C:\Documents and Settings\школа 28\Рабочий стол\урок\Dragunsky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500298" y="1285860"/>
            <a:ext cx="3857652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rylik.ru/uploads/posts/2010-09/1285578512_84604-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Удивительный мир Драгунского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4" name="Picture 6" descr="http://www.machaon.net/img/book/big/978-5-389-00449-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28736"/>
            <a:ext cx="1857388" cy="2500330"/>
          </a:xfrm>
          <a:prstGeom prst="rect">
            <a:avLst/>
          </a:prstGeom>
          <a:noFill/>
        </p:spPr>
      </p:pic>
      <p:pic>
        <p:nvPicPr>
          <p:cNvPr id="5" name="Picture 8" descr="http://img1.labirint.ru/bookstore/books/264255/bi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3857604"/>
            <a:ext cx="1941433" cy="3000396"/>
          </a:xfrm>
          <a:prstGeom prst="rect">
            <a:avLst/>
          </a:prstGeom>
          <a:noFill/>
        </p:spPr>
      </p:pic>
      <p:pic>
        <p:nvPicPr>
          <p:cNvPr id="6" name="Picture 12" descr="http://cs403429.vk.me/v403429866/5a8d/rGP-kM5EUXU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00562" y="1428736"/>
            <a:ext cx="2000264" cy="2571769"/>
          </a:xfrm>
          <a:prstGeom prst="rect">
            <a:avLst/>
          </a:prstGeom>
          <a:noFill/>
        </p:spPr>
      </p:pic>
      <p:pic>
        <p:nvPicPr>
          <p:cNvPr id="7" name="Picture 10" descr="http://images.janzen-shop.de/big/2010_05_17_13/0517201001182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3929066"/>
            <a:ext cx="2143140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школа 28\Рабочий стол\урок\red-ballon-on-water-reflection-of-sky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В. А. Моцарт. - Плач по любви.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57158" y="6162692"/>
            <a:ext cx="428628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69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</Words>
  <Application>Microsoft Office PowerPoint</Application>
  <PresentationFormat>Экран (4:3)</PresentationFormat>
  <Paragraphs>4</Paragraphs>
  <Slides>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Виктор Юзефович Драгунский </vt:lpstr>
      <vt:lpstr>Удивительный мир Драгунского</vt:lpstr>
      <vt:lpstr>Слайд 4</vt:lpstr>
    </vt:vector>
  </TitlesOfParts>
  <Company>школа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 28</dc:creator>
  <cp:lastModifiedBy>школа 28</cp:lastModifiedBy>
  <cp:revision>4</cp:revision>
  <dcterms:created xsi:type="dcterms:W3CDTF">2013-12-17T14:49:55Z</dcterms:created>
  <dcterms:modified xsi:type="dcterms:W3CDTF">2013-12-17T15:23:56Z</dcterms:modified>
</cp:coreProperties>
</file>