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2" r:id="rId8"/>
    <p:sldId id="261" r:id="rId9"/>
    <p:sldId id="271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4" autoAdjust="0"/>
    <p:restoredTop sz="94660"/>
  </p:normalViewPr>
  <p:slideViewPr>
    <p:cSldViewPr>
      <p:cViewPr varScale="1">
        <p:scale>
          <a:sx n="70" d="100"/>
          <a:sy n="70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Admin\&#1052;&#1086;&#1080;%20&#1076;&#1086;&#1082;&#1091;&#1084;&#1077;&#1085;&#1090;&#1099;\&#1052;&#1086;&#1080;%20&#1074;&#1080;&#1076;&#1077;&#1086;&#1079;&#1072;&#1087;&#1080;&#1089;&#1080;\&#1093;&#1086;&#1084;&#1072;.wm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dmin\&#1052;&#1086;&#1080;%20&#1076;&#1086;&#1082;&#1091;&#1084;&#1077;&#1085;&#1090;&#1099;\&#1052;&#1086;&#1080;%20&#1074;&#1080;&#1076;&#1077;&#1086;&#1079;&#1072;&#1087;&#1080;&#1089;&#1080;\&#1093;&#1086;&#1084;&#1072;.wmv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Юля\Мои документы\Мои рисунки\Рисунок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хом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3563888" y="1556792"/>
            <a:ext cx="3720476" cy="2790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6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19250" y="1484313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0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79700" y="0"/>
            <a:ext cx="22844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dirty="0">
                <a:latin typeface="Arial Black" pitchFamily="34" charset="0"/>
              </a:rPr>
              <a:t>Ах и Ох</a:t>
            </a:r>
            <a:r>
              <a:rPr lang="ru-RU" sz="3600" dirty="0"/>
              <a:t>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512" y="1196752"/>
            <a:ext cx="893908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      Го</a:t>
            </a:r>
            <a:r>
              <a:rPr lang="ru-RU" sz="2000" b="1" dirty="0">
                <a:solidFill>
                  <a:srgbClr val="660033"/>
                </a:solidFill>
              </a:rPr>
              <a:t>во</a:t>
            </a:r>
            <a:r>
              <a:rPr lang="ru-RU" sz="2000" b="1" dirty="0"/>
              <a:t>рят, где-то </a:t>
            </a:r>
            <a:r>
              <a:rPr lang="ru-RU" sz="2000" b="1" dirty="0">
                <a:solidFill>
                  <a:srgbClr val="660033"/>
                </a:solidFill>
              </a:rPr>
              <a:t>ког</a:t>
            </a:r>
            <a:r>
              <a:rPr lang="ru-RU" sz="2000" b="1" dirty="0"/>
              <a:t>да-то </a:t>
            </a:r>
            <a:r>
              <a:rPr lang="ru-RU" sz="2000" b="1" dirty="0">
                <a:solidFill>
                  <a:srgbClr val="660033"/>
                </a:solidFill>
              </a:rPr>
              <a:t>бы</a:t>
            </a:r>
            <a:r>
              <a:rPr lang="ru-RU" sz="2000" b="1" dirty="0"/>
              <a:t>ли два </a:t>
            </a:r>
            <a:r>
              <a:rPr lang="ru-RU" sz="2000" b="1" dirty="0">
                <a:solidFill>
                  <a:srgbClr val="660033"/>
                </a:solidFill>
              </a:rPr>
              <a:t>бра</a:t>
            </a:r>
            <a:r>
              <a:rPr lang="ru-RU" sz="2000" b="1" dirty="0"/>
              <a:t>та. Од</a:t>
            </a:r>
            <a:r>
              <a:rPr lang="ru-RU" sz="2000" b="1" dirty="0">
                <a:solidFill>
                  <a:srgbClr val="660033"/>
                </a:solidFill>
              </a:rPr>
              <a:t>но</a:t>
            </a:r>
            <a:r>
              <a:rPr lang="ru-RU" sz="2000" b="1" dirty="0"/>
              <a:t>го</a:t>
            </a:r>
          </a:p>
          <a:p>
            <a:r>
              <a:rPr lang="ru-RU" sz="2000" b="1" dirty="0"/>
              <a:t> зва</a:t>
            </a:r>
            <a:r>
              <a:rPr lang="ru-RU" sz="2000" b="1" dirty="0">
                <a:solidFill>
                  <a:srgbClr val="660033"/>
                </a:solidFill>
              </a:rPr>
              <a:t>ли</a:t>
            </a:r>
            <a:r>
              <a:rPr lang="ru-RU" sz="2000" b="1" dirty="0"/>
              <a:t> Ах, а дру</a:t>
            </a:r>
            <a:r>
              <a:rPr lang="ru-RU" sz="2000" b="1" dirty="0">
                <a:solidFill>
                  <a:srgbClr val="660033"/>
                </a:solidFill>
              </a:rPr>
              <a:t>го</a:t>
            </a:r>
            <a:r>
              <a:rPr lang="ru-RU" sz="2000" b="1" dirty="0"/>
              <a:t>го Ох. Ах всег</a:t>
            </a:r>
            <a:r>
              <a:rPr lang="ru-RU" sz="2000" b="1" dirty="0">
                <a:solidFill>
                  <a:srgbClr val="660033"/>
                </a:solidFill>
              </a:rPr>
              <a:t>да</a:t>
            </a:r>
            <a:r>
              <a:rPr lang="ru-RU" sz="2000" b="1" dirty="0"/>
              <a:t> был ве</a:t>
            </a:r>
            <a:r>
              <a:rPr lang="ru-RU" sz="2000" b="1" dirty="0">
                <a:solidFill>
                  <a:srgbClr val="660033"/>
                </a:solidFill>
              </a:rPr>
              <a:t>сел</a:t>
            </a:r>
            <a:r>
              <a:rPr lang="ru-RU" sz="2000" b="1" dirty="0"/>
              <a:t> и всем </a:t>
            </a:r>
          </a:p>
          <a:p>
            <a:r>
              <a:rPr lang="ru-RU" sz="2000" b="1" dirty="0"/>
              <a:t>вос</a:t>
            </a:r>
            <a:r>
              <a:rPr lang="ru-RU" sz="2000" b="1" dirty="0">
                <a:solidFill>
                  <a:srgbClr val="660033"/>
                </a:solidFill>
              </a:rPr>
              <a:t>тор</a:t>
            </a:r>
            <a:r>
              <a:rPr lang="ru-RU" sz="2000" b="1" dirty="0"/>
              <a:t>гал</a:t>
            </a:r>
            <a:r>
              <a:rPr lang="ru-RU" sz="2000" b="1" dirty="0">
                <a:solidFill>
                  <a:srgbClr val="660033"/>
                </a:solidFill>
              </a:rPr>
              <a:t>ся</a:t>
            </a:r>
            <a:r>
              <a:rPr lang="ru-RU" sz="2000" b="1" dirty="0"/>
              <a:t>. Ох, на</a:t>
            </a:r>
            <a:r>
              <a:rPr lang="ru-RU" sz="2000" b="1" dirty="0">
                <a:solidFill>
                  <a:srgbClr val="660033"/>
                </a:solidFill>
              </a:rPr>
              <a:t>о</a:t>
            </a:r>
            <a:r>
              <a:rPr lang="ru-RU" sz="2000" b="1" dirty="0"/>
              <a:t>бор</a:t>
            </a:r>
            <a:r>
              <a:rPr lang="ru-RU" sz="2000" b="1" dirty="0">
                <a:solidFill>
                  <a:srgbClr val="660033"/>
                </a:solidFill>
              </a:rPr>
              <a:t>от</a:t>
            </a:r>
            <a:r>
              <a:rPr lang="ru-RU" sz="2000" b="1" dirty="0"/>
              <a:t>, пос</a:t>
            </a:r>
            <a:r>
              <a:rPr lang="ru-RU" sz="2000" b="1" dirty="0">
                <a:solidFill>
                  <a:srgbClr val="660033"/>
                </a:solidFill>
              </a:rPr>
              <a:t>то</a:t>
            </a:r>
            <a:r>
              <a:rPr lang="ru-RU" sz="2000" b="1" dirty="0"/>
              <a:t>ян</a:t>
            </a:r>
            <a:r>
              <a:rPr lang="ru-RU" sz="2000" b="1" dirty="0">
                <a:solidFill>
                  <a:srgbClr val="660033"/>
                </a:solidFill>
              </a:rPr>
              <a:t>но</a:t>
            </a:r>
            <a:r>
              <a:rPr lang="ru-RU" sz="2000" b="1" dirty="0"/>
              <a:t> ныл, ску</a:t>
            </a:r>
            <a:r>
              <a:rPr lang="ru-RU" sz="2000" b="1" dirty="0">
                <a:solidFill>
                  <a:srgbClr val="660033"/>
                </a:solidFill>
              </a:rPr>
              <a:t>лил</a:t>
            </a:r>
            <a:r>
              <a:rPr lang="ru-RU" sz="2000" b="1" dirty="0"/>
              <a:t> и всем был не</a:t>
            </a:r>
            <a:r>
              <a:rPr lang="ru-RU" sz="2000" b="1" dirty="0">
                <a:solidFill>
                  <a:srgbClr val="660033"/>
                </a:solidFill>
              </a:rPr>
              <a:t>до</a:t>
            </a:r>
            <a:r>
              <a:rPr lang="ru-RU" sz="2000" b="1" dirty="0"/>
              <a:t>во</a:t>
            </a:r>
            <a:r>
              <a:rPr lang="ru-RU" sz="2000" b="1" dirty="0">
                <a:solidFill>
                  <a:srgbClr val="660033"/>
                </a:solidFill>
              </a:rPr>
              <a:t>лен</a:t>
            </a:r>
            <a:r>
              <a:rPr lang="ru-RU" sz="2000" b="1" dirty="0"/>
              <a:t>.</a:t>
            </a:r>
          </a:p>
          <a:p>
            <a:r>
              <a:rPr lang="ru-RU" sz="2000" b="1" dirty="0"/>
              <a:t>Прос</a:t>
            </a:r>
            <a:r>
              <a:rPr lang="ru-RU" sz="2000" b="1" dirty="0">
                <a:solidFill>
                  <a:srgbClr val="660033"/>
                </a:solidFill>
              </a:rPr>
              <a:t>нут</a:t>
            </a:r>
            <a:r>
              <a:rPr lang="ru-RU" sz="2000" b="1" dirty="0"/>
              <a:t>ся они, бы</a:t>
            </a:r>
            <a:r>
              <a:rPr lang="ru-RU" sz="2000" b="1" dirty="0">
                <a:solidFill>
                  <a:srgbClr val="660033"/>
                </a:solidFill>
              </a:rPr>
              <a:t>ва</a:t>
            </a:r>
            <a:r>
              <a:rPr lang="ru-RU" sz="2000" b="1" dirty="0"/>
              <a:t>ло, ут</a:t>
            </a:r>
            <a:r>
              <a:rPr lang="ru-RU" sz="2000" b="1" dirty="0">
                <a:solidFill>
                  <a:srgbClr val="660033"/>
                </a:solidFill>
              </a:rPr>
              <a:t>ром</a:t>
            </a:r>
            <a:r>
              <a:rPr lang="ru-RU" sz="2000" b="1" dirty="0"/>
              <a:t>, Ах вос</a:t>
            </a:r>
            <a:r>
              <a:rPr lang="ru-RU" sz="2000" b="1" dirty="0">
                <a:solidFill>
                  <a:srgbClr val="660033"/>
                </a:solidFill>
              </a:rPr>
              <a:t>клик</a:t>
            </a:r>
            <a:r>
              <a:rPr lang="ru-RU" sz="2000" b="1" dirty="0"/>
              <a:t>нет:</a:t>
            </a:r>
          </a:p>
          <a:p>
            <a:r>
              <a:rPr lang="ru-RU" sz="2000" b="1" dirty="0"/>
              <a:t> - Ах, ка</a:t>
            </a:r>
            <a:r>
              <a:rPr lang="ru-RU" sz="2000" b="1" dirty="0">
                <a:solidFill>
                  <a:srgbClr val="660033"/>
                </a:solidFill>
              </a:rPr>
              <a:t>кое</a:t>
            </a:r>
            <a:r>
              <a:rPr lang="ru-RU" sz="2000" b="1" dirty="0"/>
              <a:t> ут</a:t>
            </a:r>
            <a:r>
              <a:rPr lang="ru-RU" sz="2000" b="1" dirty="0">
                <a:solidFill>
                  <a:srgbClr val="660033"/>
                </a:solidFill>
              </a:rPr>
              <a:t>ро</a:t>
            </a:r>
            <a:r>
              <a:rPr lang="ru-RU" sz="2000" b="1" dirty="0"/>
              <a:t>! Как хо</a:t>
            </a:r>
            <a:r>
              <a:rPr lang="ru-RU" sz="2000" b="1" dirty="0">
                <a:solidFill>
                  <a:srgbClr val="660033"/>
                </a:solidFill>
              </a:rPr>
              <a:t>ро</a:t>
            </a:r>
            <a:r>
              <a:rPr lang="ru-RU" sz="2000" b="1" dirty="0"/>
              <a:t>шо! Как здо</a:t>
            </a:r>
            <a:r>
              <a:rPr lang="ru-RU" sz="2000" b="1" dirty="0">
                <a:solidFill>
                  <a:srgbClr val="660033"/>
                </a:solidFill>
              </a:rPr>
              <a:t>ро</a:t>
            </a:r>
            <a:r>
              <a:rPr lang="ru-RU" sz="2000" b="1" dirty="0"/>
              <a:t>во! Ах!</a:t>
            </a:r>
          </a:p>
          <a:p>
            <a:r>
              <a:rPr lang="ru-RU" sz="2000" b="1" dirty="0"/>
              <a:t>А Ох но</a:t>
            </a:r>
            <a:r>
              <a:rPr lang="ru-RU" sz="2000" b="1" dirty="0">
                <a:solidFill>
                  <a:srgbClr val="660033"/>
                </a:solidFill>
              </a:rPr>
              <a:t>ет</a:t>
            </a:r>
            <a:r>
              <a:rPr lang="ru-RU" sz="2000" b="1" dirty="0"/>
              <a:t> с ут</a:t>
            </a:r>
            <a:r>
              <a:rPr lang="ru-RU" sz="2000" b="1" dirty="0">
                <a:solidFill>
                  <a:srgbClr val="660033"/>
                </a:solidFill>
              </a:rPr>
              <a:t>ра</a:t>
            </a:r>
            <a:r>
              <a:rPr lang="ru-RU" sz="2000" b="1" dirty="0"/>
              <a:t>:</a:t>
            </a:r>
          </a:p>
          <a:p>
            <a:r>
              <a:rPr lang="ru-RU" sz="2000" b="1" dirty="0"/>
              <a:t> - Ох, встал ра</a:t>
            </a:r>
            <a:r>
              <a:rPr lang="ru-RU" sz="2000" b="1" dirty="0">
                <a:solidFill>
                  <a:srgbClr val="660033"/>
                </a:solidFill>
              </a:rPr>
              <a:t>но</a:t>
            </a:r>
            <a:r>
              <a:rPr lang="ru-RU" sz="2000" b="1" dirty="0"/>
              <a:t>! Хо</a:t>
            </a:r>
            <a:r>
              <a:rPr lang="ru-RU" sz="2000" b="1" dirty="0">
                <a:solidFill>
                  <a:srgbClr val="660033"/>
                </a:solidFill>
              </a:rPr>
              <a:t>лод</a:t>
            </a:r>
            <a:r>
              <a:rPr lang="ru-RU" sz="2000" b="1" dirty="0"/>
              <a:t>но, тем</a:t>
            </a:r>
            <a:r>
              <a:rPr lang="ru-RU" sz="2000" b="1" dirty="0">
                <a:solidFill>
                  <a:srgbClr val="660033"/>
                </a:solidFill>
              </a:rPr>
              <a:t>но</a:t>
            </a:r>
            <a:r>
              <a:rPr lang="ru-RU" sz="2000" b="1" dirty="0"/>
              <a:t>! Спал бы се</a:t>
            </a:r>
            <a:r>
              <a:rPr lang="ru-RU" sz="2000" b="1" dirty="0">
                <a:solidFill>
                  <a:srgbClr val="660033"/>
                </a:solidFill>
              </a:rPr>
              <a:t>бе</a:t>
            </a:r>
            <a:r>
              <a:rPr lang="ru-RU" sz="2000" b="1" dirty="0"/>
              <a:t> и спал! Ох!</a:t>
            </a:r>
          </a:p>
          <a:p>
            <a:r>
              <a:rPr lang="ru-RU" sz="2000" b="1" dirty="0"/>
              <a:t>А ра</a:t>
            </a:r>
            <a:r>
              <a:rPr lang="ru-RU" sz="2000" b="1" dirty="0">
                <a:solidFill>
                  <a:srgbClr val="660033"/>
                </a:solidFill>
              </a:rPr>
              <a:t>бо</a:t>
            </a:r>
            <a:r>
              <a:rPr lang="ru-RU" sz="2000" b="1" dirty="0"/>
              <a:t>ты в до</a:t>
            </a:r>
            <a:r>
              <a:rPr lang="ru-RU" sz="2000" b="1" dirty="0">
                <a:solidFill>
                  <a:srgbClr val="660033"/>
                </a:solidFill>
              </a:rPr>
              <a:t>ме</a:t>
            </a:r>
            <a:r>
              <a:rPr lang="ru-RU" sz="2000" b="1" dirty="0"/>
              <a:t> мно</a:t>
            </a:r>
            <a:r>
              <a:rPr lang="ru-RU" sz="2000" b="1" dirty="0">
                <a:solidFill>
                  <a:srgbClr val="660033"/>
                </a:solidFill>
              </a:rPr>
              <a:t>го</a:t>
            </a:r>
            <a:r>
              <a:rPr lang="ru-RU" sz="2000" b="1" dirty="0"/>
              <a:t>. Вы</a:t>
            </a:r>
            <a:r>
              <a:rPr lang="ru-RU" sz="2000" b="1" dirty="0">
                <a:solidFill>
                  <a:srgbClr val="660033"/>
                </a:solidFill>
              </a:rPr>
              <a:t>шли</a:t>
            </a:r>
            <a:r>
              <a:rPr lang="ru-RU" sz="2000" b="1" dirty="0"/>
              <a:t> во двор Ах и Ох. Ах сра</a:t>
            </a:r>
            <a:r>
              <a:rPr lang="ru-RU" sz="2000" b="1" dirty="0">
                <a:solidFill>
                  <a:srgbClr val="660033"/>
                </a:solidFill>
              </a:rPr>
              <a:t>зу</a:t>
            </a:r>
            <a:r>
              <a:rPr lang="ru-RU" sz="2000" b="1" dirty="0"/>
              <a:t> за ра</a:t>
            </a:r>
            <a:r>
              <a:rPr lang="ru-RU" sz="2000" b="1" dirty="0">
                <a:solidFill>
                  <a:srgbClr val="660033"/>
                </a:solidFill>
              </a:rPr>
              <a:t>бо</a:t>
            </a:r>
            <a:r>
              <a:rPr lang="ru-RU" sz="2000" b="1" dirty="0"/>
              <a:t>ту</a:t>
            </a:r>
          </a:p>
          <a:p>
            <a:r>
              <a:rPr lang="ru-RU" sz="2000" b="1" dirty="0"/>
              <a:t>взял</a:t>
            </a:r>
            <a:r>
              <a:rPr lang="ru-RU" sz="2000" b="1" dirty="0">
                <a:solidFill>
                  <a:srgbClr val="660033"/>
                </a:solidFill>
              </a:rPr>
              <a:t>ся</a:t>
            </a:r>
            <a:r>
              <a:rPr lang="ru-RU" sz="2000" b="1" dirty="0"/>
              <a:t>: во</a:t>
            </a:r>
            <a:r>
              <a:rPr lang="ru-RU" sz="2000" b="1" dirty="0">
                <a:solidFill>
                  <a:srgbClr val="660033"/>
                </a:solidFill>
              </a:rPr>
              <a:t>ду</a:t>
            </a:r>
            <a:r>
              <a:rPr lang="ru-RU" sz="2000" b="1" dirty="0"/>
              <a:t> нос</a:t>
            </a:r>
            <a:r>
              <a:rPr lang="ru-RU" sz="2000" b="1" dirty="0">
                <a:solidFill>
                  <a:srgbClr val="660033"/>
                </a:solidFill>
              </a:rPr>
              <a:t>ит</a:t>
            </a:r>
            <a:r>
              <a:rPr lang="ru-RU" sz="2000" b="1" dirty="0"/>
              <a:t>, дро</a:t>
            </a:r>
            <a:r>
              <a:rPr lang="ru-RU" sz="2000" b="1" dirty="0">
                <a:solidFill>
                  <a:srgbClr val="660033"/>
                </a:solidFill>
              </a:rPr>
              <a:t>ва</a:t>
            </a:r>
            <a:r>
              <a:rPr lang="ru-RU" sz="2000" b="1" dirty="0"/>
              <a:t> ко</a:t>
            </a:r>
            <a:r>
              <a:rPr lang="ru-RU" sz="2000" b="1" dirty="0">
                <a:solidFill>
                  <a:srgbClr val="660033"/>
                </a:solidFill>
              </a:rPr>
              <a:t>лет</a:t>
            </a:r>
            <a:r>
              <a:rPr lang="ru-RU" sz="2000" b="1" dirty="0"/>
              <a:t>, пли</a:t>
            </a:r>
            <a:r>
              <a:rPr lang="ru-RU" sz="2000" b="1" dirty="0">
                <a:solidFill>
                  <a:srgbClr val="660033"/>
                </a:solidFill>
              </a:rPr>
              <a:t>ту</a:t>
            </a:r>
            <a:r>
              <a:rPr lang="ru-RU" sz="2000" b="1" dirty="0"/>
              <a:t> то</a:t>
            </a:r>
            <a:r>
              <a:rPr lang="ru-RU" sz="2000" b="1" dirty="0">
                <a:solidFill>
                  <a:srgbClr val="660033"/>
                </a:solidFill>
              </a:rPr>
              <a:t>пит</a:t>
            </a:r>
            <a:r>
              <a:rPr lang="ru-RU" sz="2000" b="1" dirty="0"/>
              <a:t>, хлеб за</a:t>
            </a:r>
            <a:r>
              <a:rPr lang="ru-RU" sz="2000" b="1" dirty="0">
                <a:solidFill>
                  <a:srgbClr val="660033"/>
                </a:solidFill>
              </a:rPr>
              <a:t>ме</a:t>
            </a:r>
            <a:r>
              <a:rPr lang="ru-RU" sz="2000" b="1" dirty="0"/>
              <a:t>ши</a:t>
            </a:r>
            <a:r>
              <a:rPr lang="ru-RU" sz="2000" b="1" dirty="0">
                <a:solidFill>
                  <a:srgbClr val="660033"/>
                </a:solidFill>
              </a:rPr>
              <a:t>ва</a:t>
            </a:r>
            <a:r>
              <a:rPr lang="ru-RU" sz="2000" b="1" dirty="0"/>
              <a:t>ет и </a:t>
            </a:r>
          </a:p>
          <a:p>
            <a:r>
              <a:rPr lang="ru-RU" sz="2000" b="1" dirty="0"/>
              <a:t>при</a:t>
            </a:r>
            <a:r>
              <a:rPr lang="ru-RU" sz="2000" b="1" dirty="0">
                <a:solidFill>
                  <a:srgbClr val="660033"/>
                </a:solidFill>
              </a:rPr>
              <a:t>го</a:t>
            </a:r>
            <a:r>
              <a:rPr lang="ru-RU" sz="2000" b="1" dirty="0"/>
              <a:t>ва</a:t>
            </a:r>
            <a:r>
              <a:rPr lang="ru-RU" sz="2000" b="1" dirty="0">
                <a:solidFill>
                  <a:srgbClr val="660033"/>
                </a:solidFill>
              </a:rPr>
              <a:t>ри</a:t>
            </a:r>
            <a:r>
              <a:rPr lang="ru-RU" sz="2000" b="1" dirty="0"/>
              <a:t>ва</a:t>
            </a:r>
            <a:r>
              <a:rPr lang="ru-RU" sz="2000" b="1" dirty="0">
                <a:solidFill>
                  <a:srgbClr val="660033"/>
                </a:solidFill>
              </a:rPr>
              <a:t>ет</a:t>
            </a:r>
            <a:r>
              <a:rPr lang="ru-RU" sz="2000" b="1" dirty="0"/>
              <a:t>:</a:t>
            </a:r>
          </a:p>
          <a:p>
            <a:r>
              <a:rPr lang="ru-RU" sz="2000" b="1" dirty="0"/>
              <a:t> - Ах, хо</a:t>
            </a:r>
            <a:r>
              <a:rPr lang="ru-RU" sz="2000" b="1" dirty="0">
                <a:solidFill>
                  <a:srgbClr val="660033"/>
                </a:solidFill>
              </a:rPr>
              <a:t>ро</a:t>
            </a:r>
            <a:r>
              <a:rPr lang="ru-RU" sz="2000" b="1" dirty="0"/>
              <a:t>шо!</a:t>
            </a:r>
          </a:p>
          <a:p>
            <a:r>
              <a:rPr lang="ru-RU" sz="2000" b="1" dirty="0"/>
              <a:t>А Ох хо</a:t>
            </a:r>
            <a:r>
              <a:rPr lang="ru-RU" sz="2000" b="1" dirty="0">
                <a:solidFill>
                  <a:srgbClr val="660033"/>
                </a:solidFill>
              </a:rPr>
              <a:t>дит</a:t>
            </a:r>
            <a:r>
              <a:rPr lang="ru-RU" sz="2000" b="1" dirty="0"/>
              <a:t> – бро</a:t>
            </a:r>
            <a:r>
              <a:rPr lang="ru-RU" sz="2000" b="1" dirty="0">
                <a:solidFill>
                  <a:srgbClr val="660033"/>
                </a:solidFill>
              </a:rPr>
              <a:t>дит</a:t>
            </a:r>
            <a:r>
              <a:rPr lang="ru-RU" sz="2000" b="1" dirty="0"/>
              <a:t> по дво</a:t>
            </a:r>
            <a:r>
              <a:rPr lang="ru-RU" sz="2000" b="1" dirty="0">
                <a:solidFill>
                  <a:srgbClr val="660033"/>
                </a:solidFill>
              </a:rPr>
              <a:t>ру</a:t>
            </a:r>
            <a:r>
              <a:rPr lang="ru-RU" sz="2000" b="1" dirty="0"/>
              <a:t> да о</a:t>
            </a:r>
            <a:r>
              <a:rPr lang="ru-RU" sz="2000" b="1" dirty="0">
                <a:solidFill>
                  <a:srgbClr val="660033"/>
                </a:solidFill>
              </a:rPr>
              <a:t>ха</a:t>
            </a:r>
            <a:r>
              <a:rPr lang="ru-RU" sz="2000" b="1" dirty="0"/>
              <a:t>ет:</a:t>
            </a:r>
          </a:p>
          <a:p>
            <a:r>
              <a:rPr lang="ru-RU" sz="2000" b="1" dirty="0"/>
              <a:t> - Ро</a:t>
            </a:r>
            <a:r>
              <a:rPr lang="ru-RU" sz="2000" b="1" dirty="0">
                <a:solidFill>
                  <a:srgbClr val="660033"/>
                </a:solidFill>
              </a:rPr>
              <a:t>са</a:t>
            </a:r>
            <a:r>
              <a:rPr lang="ru-RU" sz="2000" b="1" dirty="0"/>
              <a:t> хо</a:t>
            </a:r>
            <a:r>
              <a:rPr lang="ru-RU" sz="2000" b="1" dirty="0">
                <a:solidFill>
                  <a:srgbClr val="660033"/>
                </a:solidFill>
              </a:rPr>
              <a:t>лод</a:t>
            </a:r>
            <a:r>
              <a:rPr lang="ru-RU" sz="2000" b="1" dirty="0"/>
              <a:t>ная, но</a:t>
            </a:r>
            <a:r>
              <a:rPr lang="ru-RU" sz="2000" b="1" dirty="0">
                <a:solidFill>
                  <a:srgbClr val="660033"/>
                </a:solidFill>
              </a:rPr>
              <a:t>ги</a:t>
            </a:r>
            <a:r>
              <a:rPr lang="ru-RU" sz="2000" b="1" dirty="0"/>
              <a:t> зяб</a:t>
            </a:r>
            <a:r>
              <a:rPr lang="ru-RU" sz="2000" b="1" dirty="0">
                <a:solidFill>
                  <a:srgbClr val="660033"/>
                </a:solidFill>
              </a:rPr>
              <a:t>нут</a:t>
            </a:r>
            <a:r>
              <a:rPr lang="ru-RU" sz="2000" b="1" dirty="0"/>
              <a:t>! Ох!</a:t>
            </a:r>
          </a:p>
          <a:p>
            <a:r>
              <a:rPr lang="ru-RU" sz="2000" b="1" dirty="0"/>
              <a:t>И так дни про</a:t>
            </a:r>
            <a:r>
              <a:rPr lang="ru-RU" sz="2000" b="1" dirty="0">
                <a:solidFill>
                  <a:srgbClr val="660033"/>
                </a:solidFill>
              </a:rPr>
              <a:t>хо</a:t>
            </a:r>
            <a:r>
              <a:rPr lang="ru-RU" sz="2000" b="1" dirty="0"/>
              <a:t>дят:</a:t>
            </a:r>
          </a:p>
          <a:p>
            <a:r>
              <a:rPr lang="ru-RU" sz="2000" b="1" dirty="0"/>
              <a:t>  - Ах! Ах! – ра</a:t>
            </a:r>
            <a:r>
              <a:rPr lang="ru-RU" sz="2000" b="1" dirty="0">
                <a:solidFill>
                  <a:srgbClr val="660033"/>
                </a:solidFill>
              </a:rPr>
              <a:t>ду</a:t>
            </a:r>
            <a:r>
              <a:rPr lang="ru-RU" sz="2000" b="1" dirty="0"/>
              <a:t>ет</a:t>
            </a:r>
            <a:r>
              <a:rPr lang="ru-RU" sz="2000" b="1" dirty="0">
                <a:solidFill>
                  <a:srgbClr val="660033"/>
                </a:solidFill>
              </a:rPr>
              <a:t>ся</a:t>
            </a:r>
            <a:r>
              <a:rPr lang="ru-RU" sz="2000" b="1" dirty="0"/>
              <a:t> брат Ах.</a:t>
            </a:r>
          </a:p>
          <a:p>
            <a:r>
              <a:rPr lang="ru-RU" sz="2000" b="1" dirty="0"/>
              <a:t>  - Ох! Ох! – сто</a:t>
            </a:r>
            <a:r>
              <a:rPr lang="ru-RU" sz="2000" b="1" dirty="0">
                <a:solidFill>
                  <a:srgbClr val="660033"/>
                </a:solidFill>
              </a:rPr>
              <a:t>нет</a:t>
            </a:r>
            <a:r>
              <a:rPr lang="ru-RU" sz="2000" b="1" dirty="0"/>
              <a:t> брат Ох.</a:t>
            </a:r>
          </a:p>
          <a:p>
            <a:r>
              <a:rPr lang="ru-RU" sz="2000" b="1" dirty="0"/>
              <a:t>А нет ли сре</a:t>
            </a:r>
            <a:r>
              <a:rPr lang="ru-RU" sz="2000" b="1" dirty="0">
                <a:solidFill>
                  <a:srgbClr val="660033"/>
                </a:solidFill>
              </a:rPr>
              <a:t>ди</a:t>
            </a:r>
            <a:r>
              <a:rPr lang="ru-RU" sz="2000" b="1" dirty="0"/>
              <a:t> вас, де</a:t>
            </a:r>
            <a:r>
              <a:rPr lang="ru-RU" sz="2000" b="1" dirty="0">
                <a:solidFill>
                  <a:srgbClr val="660033"/>
                </a:solidFill>
              </a:rPr>
              <a:t>ти</a:t>
            </a:r>
            <a:r>
              <a:rPr lang="ru-RU" sz="2000" b="1" dirty="0"/>
              <a:t> та</a:t>
            </a:r>
            <a:r>
              <a:rPr lang="ru-RU" sz="2000" b="1" dirty="0">
                <a:solidFill>
                  <a:srgbClr val="660033"/>
                </a:solidFill>
              </a:rPr>
              <a:t>ких</a:t>
            </a:r>
            <a:r>
              <a:rPr lang="ru-RU" sz="2000" b="1" dirty="0"/>
              <a:t> Охов?</a:t>
            </a:r>
          </a:p>
        </p:txBody>
      </p:sp>
      <p:pic>
        <p:nvPicPr>
          <p:cNvPr id="6150" name="Picture 6" descr="а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5375" y="188913"/>
            <a:ext cx="15271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о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4797425"/>
            <a:ext cx="1722437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Юля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87624" y="1600200"/>
            <a:ext cx="676875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Характеристика </a:t>
            </a:r>
            <a:r>
              <a:rPr lang="ru-RU" dirty="0" smtClean="0"/>
              <a:t>звуков: </a:t>
            </a:r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согласный       -           гласный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звонкий-глухой</a:t>
            </a: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err="1" smtClean="0"/>
              <a:t>твёрдый-мягкий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Чтение слогов, слов, предложений.</a:t>
            </a:r>
          </a:p>
          <a:p>
            <a:pPr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             </a:t>
            </a:r>
            <a:r>
              <a:rPr lang="en-US" sz="9600" dirty="0" smtClean="0">
                <a:solidFill>
                  <a:srgbClr val="FF0000"/>
                </a:solidFill>
              </a:rPr>
              <a:t>?</a:t>
            </a:r>
            <a:r>
              <a:rPr lang="ru-RU" sz="9600" dirty="0" smtClean="0">
                <a:solidFill>
                  <a:srgbClr val="FF0000"/>
                </a:solidFill>
              </a:rPr>
              <a:t>                                      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Юля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3933056"/>
            <a:ext cx="45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Х</a:t>
            </a:r>
            <a:r>
              <a:rPr lang="ru-RU" sz="2800" b="1" dirty="0" smtClean="0"/>
              <a:t>омяк себе построил дом: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Х</a:t>
            </a:r>
            <a:r>
              <a:rPr lang="ru-RU" sz="2800" b="1" dirty="0" smtClean="0"/>
              <a:t>ороший, под землёй.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Х</a:t>
            </a:r>
            <a:r>
              <a:rPr lang="ru-RU" sz="2800" b="1" dirty="0" smtClean="0"/>
              <a:t>ранит зерно он в доме том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Х</a:t>
            </a:r>
            <a:r>
              <a:rPr lang="ru-RU" sz="2800" b="1" dirty="0" smtClean="0"/>
              <a:t>олодною зимой.</a:t>
            </a:r>
            <a:endParaRPr lang="ru-RU" sz="2800" b="1" dirty="0"/>
          </a:p>
        </p:txBody>
      </p:sp>
      <p:pic>
        <p:nvPicPr>
          <p:cNvPr id="4" name="Рисунок 3" descr="homiak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63888" y="764704"/>
            <a:ext cx="2171715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Юля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396536" cy="7047402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0" y="1124744"/>
            <a:ext cx="8229600" cy="4464496"/>
          </a:xfrm>
        </p:spPr>
        <p:txBody>
          <a:bodyPr>
            <a:normAutofit/>
          </a:bodyPr>
          <a:lstStyle/>
          <a:p>
            <a:r>
              <a:rPr lang="ru-RU" b="1" dirty="0" smtClean="0"/>
              <a:t> .</a:t>
            </a:r>
            <a:r>
              <a:rPr lang="ru-RU" b="1" dirty="0" err="1" smtClean="0"/>
              <a:t>омяк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66"/>
                </a:solidFill>
              </a:rPr>
              <a:t>а  </a:t>
            </a:r>
            <a:r>
              <a:rPr lang="ru-RU" b="1" dirty="0" err="1" smtClean="0">
                <a:solidFill>
                  <a:srgbClr val="FF0066"/>
                </a:solidFill>
              </a:rPr>
              <a:t>ы</a:t>
            </a:r>
            <a:r>
              <a:rPr lang="ru-RU" b="1" dirty="0" smtClean="0">
                <a:solidFill>
                  <a:srgbClr val="FF0066"/>
                </a:solidFill>
              </a:rPr>
              <a:t> о у </a:t>
            </a:r>
            <a:r>
              <a:rPr lang="ru-RU" b="1" dirty="0" smtClean="0">
                <a:solidFill>
                  <a:srgbClr val="FF0000"/>
                </a:solidFill>
              </a:rPr>
              <a:t>и ё </a:t>
            </a:r>
            <a:r>
              <a:rPr lang="ru-RU" b="1" dirty="0" err="1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rgbClr val="FF0000"/>
                </a:solidFill>
              </a:rPr>
              <a:t> я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err="1" smtClean="0">
                <a:solidFill>
                  <a:srgbClr val="0000FF"/>
                </a:solidFill>
              </a:rPr>
              <a:t>дтвкгншвпрлмсб</a:t>
            </a: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Юля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4" descr="Безымянный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59832" y="1556792"/>
            <a:ext cx="3885715" cy="4247619"/>
          </a:xfr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Юля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87624" y="1600200"/>
            <a:ext cx="6768752" cy="4525963"/>
          </a:xfrm>
        </p:spPr>
        <p:txBody>
          <a:bodyPr/>
          <a:lstStyle/>
          <a:p>
            <a:r>
              <a:rPr lang="ru-RU" dirty="0" smtClean="0"/>
              <a:t>Знакомство с новой буквой</a:t>
            </a:r>
          </a:p>
          <a:p>
            <a:r>
              <a:rPr lang="ru-RU" dirty="0" smtClean="0"/>
              <a:t>Характеристика </a:t>
            </a:r>
            <a:r>
              <a:rPr lang="ru-RU" dirty="0" smtClean="0"/>
              <a:t>звуков: </a:t>
            </a:r>
          </a:p>
          <a:p>
            <a:pPr>
              <a:buNone/>
            </a:pPr>
            <a:r>
              <a:rPr lang="ru-RU" dirty="0" smtClean="0"/>
              <a:t>         согласный       -           гласный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звонкий-глухой</a:t>
            </a: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err="1" smtClean="0"/>
              <a:t>твёрдый-мягкий</a:t>
            </a:r>
            <a:endParaRPr lang="ru-RU" dirty="0" smtClean="0"/>
          </a:p>
          <a:p>
            <a:r>
              <a:rPr lang="ru-RU" dirty="0" smtClean="0"/>
              <a:t>Чтение слогов, слов, предложений.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Documents and Settings\Юля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483768" y="980728"/>
            <a:ext cx="2819400" cy="838200"/>
            <a:chOff x="3141" y="1674"/>
            <a:chExt cx="3780" cy="1080"/>
          </a:xfrm>
        </p:grpSpPr>
        <p:sp>
          <p:nvSpPr>
            <p:cNvPr id="6156" name="Rectangle 27"/>
            <p:cNvSpPr>
              <a:spLocks noChangeArrowheads="1"/>
            </p:cNvSpPr>
            <p:nvPr/>
          </p:nvSpPr>
          <p:spPr bwMode="auto">
            <a:xfrm>
              <a:off x="3861" y="1674"/>
              <a:ext cx="2160" cy="1080"/>
            </a:xfrm>
            <a:prstGeom prst="rect">
              <a:avLst/>
            </a:prstGeom>
            <a:solidFill>
              <a:srgbClr val="777777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157" name="Line 28"/>
            <p:cNvSpPr>
              <a:spLocks noChangeShapeType="1"/>
            </p:cNvSpPr>
            <p:nvPr/>
          </p:nvSpPr>
          <p:spPr bwMode="auto">
            <a:xfrm>
              <a:off x="3141" y="2754"/>
              <a:ext cx="37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195736" y="1700808"/>
            <a:ext cx="3435350" cy="3355975"/>
            <a:chOff x="2751" y="2754"/>
            <a:chExt cx="4380" cy="3780"/>
          </a:xfrm>
        </p:grpSpPr>
        <p:sp>
          <p:nvSpPr>
            <p:cNvPr id="6167" name="Oval 5"/>
            <p:cNvSpPr>
              <a:spLocks noChangeArrowheads="1"/>
            </p:cNvSpPr>
            <p:nvPr/>
          </p:nvSpPr>
          <p:spPr bwMode="auto">
            <a:xfrm>
              <a:off x="3501" y="2754"/>
              <a:ext cx="2880" cy="252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dirty="0"/>
            </a:p>
          </p:txBody>
        </p:sp>
        <p:sp>
          <p:nvSpPr>
            <p:cNvPr id="6168" name="Oval 6"/>
            <p:cNvSpPr>
              <a:spLocks noChangeArrowheads="1"/>
            </p:cNvSpPr>
            <p:nvPr/>
          </p:nvSpPr>
          <p:spPr bwMode="auto">
            <a:xfrm>
              <a:off x="2961" y="6174"/>
              <a:ext cx="1440" cy="36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169" name="Oval 7"/>
            <p:cNvSpPr>
              <a:spLocks noChangeArrowheads="1"/>
            </p:cNvSpPr>
            <p:nvPr/>
          </p:nvSpPr>
          <p:spPr bwMode="auto">
            <a:xfrm>
              <a:off x="5481" y="6174"/>
              <a:ext cx="1440" cy="36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170" name="Line 8"/>
            <p:cNvSpPr>
              <a:spLocks noChangeShapeType="1"/>
            </p:cNvSpPr>
            <p:nvPr/>
          </p:nvSpPr>
          <p:spPr bwMode="auto">
            <a:xfrm flipH="1">
              <a:off x="4401" y="5274"/>
              <a:ext cx="180" cy="10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Line 9"/>
            <p:cNvSpPr>
              <a:spLocks noChangeShapeType="1"/>
            </p:cNvSpPr>
            <p:nvPr/>
          </p:nvSpPr>
          <p:spPr bwMode="auto">
            <a:xfrm>
              <a:off x="5301" y="5274"/>
              <a:ext cx="180" cy="10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Oval 10"/>
            <p:cNvSpPr>
              <a:spLocks noChangeArrowheads="1"/>
            </p:cNvSpPr>
            <p:nvPr/>
          </p:nvSpPr>
          <p:spPr bwMode="auto">
            <a:xfrm>
              <a:off x="3501" y="4554"/>
              <a:ext cx="180" cy="36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173" name="Oval 11"/>
            <p:cNvSpPr>
              <a:spLocks noChangeArrowheads="1"/>
            </p:cNvSpPr>
            <p:nvPr/>
          </p:nvSpPr>
          <p:spPr bwMode="auto">
            <a:xfrm>
              <a:off x="6201" y="4554"/>
              <a:ext cx="180" cy="36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6174" name="Freeform 12"/>
            <p:cNvSpPr>
              <a:spLocks/>
            </p:cNvSpPr>
            <p:nvPr/>
          </p:nvSpPr>
          <p:spPr bwMode="auto">
            <a:xfrm>
              <a:off x="2751" y="3654"/>
              <a:ext cx="930" cy="900"/>
            </a:xfrm>
            <a:custGeom>
              <a:avLst/>
              <a:gdLst>
                <a:gd name="T0" fmla="*/ 750 w 930"/>
                <a:gd name="T1" fmla="*/ 0 h 900"/>
                <a:gd name="T2" fmla="*/ 30 w 930"/>
                <a:gd name="T3" fmla="*/ 360 h 900"/>
                <a:gd name="T4" fmla="*/ 930 w 930"/>
                <a:gd name="T5" fmla="*/ 900 h 900"/>
                <a:gd name="T6" fmla="*/ 0 60000 65536"/>
                <a:gd name="T7" fmla="*/ 0 60000 65536"/>
                <a:gd name="T8" fmla="*/ 0 60000 65536"/>
                <a:gd name="T9" fmla="*/ 0 w 930"/>
                <a:gd name="T10" fmla="*/ 0 h 900"/>
                <a:gd name="T11" fmla="*/ 930 w 930"/>
                <a:gd name="T12" fmla="*/ 900 h 9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30" h="900">
                  <a:moveTo>
                    <a:pt x="750" y="0"/>
                  </a:moveTo>
                  <a:cubicBezTo>
                    <a:pt x="375" y="105"/>
                    <a:pt x="0" y="210"/>
                    <a:pt x="30" y="360"/>
                  </a:cubicBezTo>
                  <a:cubicBezTo>
                    <a:pt x="60" y="510"/>
                    <a:pt x="495" y="705"/>
                    <a:pt x="930" y="90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5" name="Freeform 13"/>
            <p:cNvSpPr>
              <a:spLocks/>
            </p:cNvSpPr>
            <p:nvPr/>
          </p:nvSpPr>
          <p:spPr bwMode="auto">
            <a:xfrm>
              <a:off x="6081" y="3654"/>
              <a:ext cx="1050" cy="1020"/>
            </a:xfrm>
            <a:custGeom>
              <a:avLst/>
              <a:gdLst>
                <a:gd name="T0" fmla="*/ 300 w 1050"/>
                <a:gd name="T1" fmla="*/ 0 h 1020"/>
                <a:gd name="T2" fmla="*/ 1020 w 1050"/>
                <a:gd name="T3" fmla="*/ 180 h 1020"/>
                <a:gd name="T4" fmla="*/ 120 w 1050"/>
                <a:gd name="T5" fmla="*/ 900 h 1020"/>
                <a:gd name="T6" fmla="*/ 300 w 1050"/>
                <a:gd name="T7" fmla="*/ 900 h 10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0"/>
                <a:gd name="T13" fmla="*/ 0 h 1020"/>
                <a:gd name="T14" fmla="*/ 1050 w 1050"/>
                <a:gd name="T15" fmla="*/ 1020 h 10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0" h="1020">
                  <a:moveTo>
                    <a:pt x="300" y="0"/>
                  </a:moveTo>
                  <a:cubicBezTo>
                    <a:pt x="675" y="15"/>
                    <a:pt x="1050" y="30"/>
                    <a:pt x="1020" y="180"/>
                  </a:cubicBezTo>
                  <a:cubicBezTo>
                    <a:pt x="990" y="330"/>
                    <a:pt x="240" y="780"/>
                    <a:pt x="120" y="900"/>
                  </a:cubicBezTo>
                  <a:cubicBezTo>
                    <a:pt x="0" y="1020"/>
                    <a:pt x="150" y="960"/>
                    <a:pt x="300" y="90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Text Box 24"/>
          <p:cNvSpPr txBox="1">
            <a:spLocks noChangeArrowheads="1"/>
          </p:cNvSpPr>
          <p:nvPr/>
        </p:nvSpPr>
        <p:spPr bwMode="auto">
          <a:xfrm>
            <a:off x="3419872" y="1988840"/>
            <a:ext cx="10081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9600" b="1" dirty="0" smtClean="0">
                <a:solidFill>
                  <a:srgbClr val="000000"/>
                </a:solidFill>
              </a:rPr>
              <a:t>Х</a:t>
            </a:r>
            <a:endParaRPr lang="ru-RU" sz="9600" b="1" dirty="0">
              <a:solidFill>
                <a:srgbClr val="000000"/>
              </a:solidFill>
            </a:endParaRPr>
          </a:p>
        </p:txBody>
      </p:sp>
      <p:sp>
        <p:nvSpPr>
          <p:cNvPr id="30772" name="Oval 52"/>
          <p:cNvSpPr>
            <a:spLocks noChangeArrowheads="1"/>
          </p:cNvSpPr>
          <p:nvPr/>
        </p:nvSpPr>
        <p:spPr bwMode="auto">
          <a:xfrm>
            <a:off x="2339752" y="4725144"/>
            <a:ext cx="1143000" cy="381000"/>
          </a:xfrm>
          <a:prstGeom prst="ellipse">
            <a:avLst/>
          </a:prstGeom>
          <a:solidFill>
            <a:srgbClr val="0000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>
            <a:off x="4355976" y="4725144"/>
            <a:ext cx="1143000" cy="381000"/>
          </a:xfrm>
          <a:prstGeom prst="ellipse">
            <a:avLst/>
          </a:prstGeom>
          <a:solidFill>
            <a:srgbClr val="33993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Юля\Мои документы\Мои рисунки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416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2952328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9800" b="1" dirty="0" err="1" smtClean="0"/>
              <a:t>х</a:t>
            </a:r>
            <a:r>
              <a:rPr lang="ru-RU" sz="9800" b="1" dirty="0" smtClean="0"/>
              <a:t> </a:t>
            </a:r>
            <a:br>
              <a:rPr lang="ru-RU" sz="9800" b="1" dirty="0" smtClean="0"/>
            </a:br>
            <a:r>
              <a:rPr lang="ru-RU" sz="9800" b="1" dirty="0" smtClean="0">
                <a:solidFill>
                  <a:srgbClr val="FF0000"/>
                </a:solidFill>
              </a:rPr>
              <a:t>а о у </a:t>
            </a:r>
            <a:r>
              <a:rPr lang="ru-RU" sz="9800" b="1" dirty="0" err="1" smtClean="0">
                <a:solidFill>
                  <a:srgbClr val="FF0000"/>
                </a:solidFill>
              </a:rPr>
              <a:t>ы</a:t>
            </a:r>
            <a:r>
              <a:rPr lang="ru-RU" sz="9800" b="1" dirty="0" smtClean="0">
                <a:solidFill>
                  <a:srgbClr val="FF0000"/>
                </a:solidFill>
              </a:rPr>
              <a:t> и</a:t>
            </a:r>
            <a:br>
              <a:rPr lang="ru-RU" sz="98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/>
            </a:r>
            <a:br>
              <a:rPr lang="ru-RU" sz="6600" b="1" dirty="0" smtClean="0">
                <a:solidFill>
                  <a:srgbClr val="FF0000"/>
                </a:solidFill>
              </a:rPr>
            </a:b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Юля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Рисунок 3" descr="hek2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771800" y="620688"/>
            <a:ext cx="3409315" cy="1043457"/>
          </a:xfrm>
          <a:prstGeom prst="rect">
            <a:avLst/>
          </a:prstGeom>
        </p:spPr>
      </p:pic>
      <p:pic>
        <p:nvPicPr>
          <p:cNvPr id="6" name="Рисунок 5" descr="ab8e8ad83115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403648" y="3212976"/>
            <a:ext cx="2314137" cy="3085514"/>
          </a:xfrm>
          <a:prstGeom prst="rect">
            <a:avLst/>
          </a:prstGeom>
        </p:spPr>
      </p:pic>
      <p:pic>
        <p:nvPicPr>
          <p:cNvPr id="7" name="Рисунок 6" descr="f4b16ec092b5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724128" y="3573016"/>
            <a:ext cx="2001987" cy="283826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987824" y="1916832"/>
            <a:ext cx="23800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ХРИЗАНТЕМЫ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2636912"/>
            <a:ext cx="8707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ХЛЕБ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3" y="3244334"/>
            <a:ext cx="792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ХЕК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Юля\Мои документы\Мои рисунки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356" y="0"/>
            <a:ext cx="9183356" cy="687351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хомяк</a:t>
            </a:r>
            <a:endParaRPr lang="ru-RU" dirty="0"/>
          </a:p>
        </p:txBody>
      </p:sp>
      <p:pic>
        <p:nvPicPr>
          <p:cNvPr id="5" name="хома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2627784" y="1628800"/>
            <a:ext cx="3720476" cy="2790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6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Юля\Мои документы\Мои рисунки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416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68052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> </a:t>
            </a:r>
            <a:br>
              <a:rPr lang="ru-RU" sz="6600" b="1" dirty="0" smtClean="0"/>
            </a:br>
            <a:r>
              <a:rPr lang="ru-RU" sz="8000" b="1" dirty="0" smtClean="0">
                <a:solidFill>
                  <a:srgbClr val="FF0000"/>
                </a:solidFill>
              </a:rPr>
              <a:t>а о у </a:t>
            </a:r>
            <a:r>
              <a:rPr lang="ru-RU" sz="8000" b="1" dirty="0" err="1" smtClean="0">
                <a:solidFill>
                  <a:srgbClr val="FF0000"/>
                </a:solidFill>
              </a:rPr>
              <a:t>ы</a:t>
            </a:r>
            <a:r>
              <a:rPr lang="ru-RU" sz="8000" b="1" dirty="0" smtClean="0">
                <a:solidFill>
                  <a:srgbClr val="FF0000"/>
                </a:solidFill>
              </a:rPr>
              <a:t> и</a:t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err="1" smtClean="0"/>
              <a:t>х</a:t>
            </a:r>
            <a:r>
              <a:rPr lang="ru-RU" sz="8000" b="1" dirty="0" smtClean="0">
                <a:solidFill>
                  <a:srgbClr val="FF0000"/>
                </a:solidFill>
              </a:rPr>
              <a:t/>
            </a:r>
            <a:br>
              <a:rPr lang="ru-RU" sz="8000" b="1" dirty="0" smtClean="0">
                <a:solidFill>
                  <a:srgbClr val="FF0000"/>
                </a:solidFill>
              </a:rPr>
            </a:b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260</Words>
  <Application>Microsoft Office PowerPoint</Application>
  <PresentationFormat>Экран (4:3)</PresentationFormat>
  <Paragraphs>47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.омяк а  ы о у и ё е я дтвкгншвпрлмсб   </vt:lpstr>
      <vt:lpstr>Слайд 3</vt:lpstr>
      <vt:lpstr>План</vt:lpstr>
      <vt:lpstr>Слайд 5</vt:lpstr>
      <vt:lpstr>  х  а о у ы и  </vt:lpstr>
      <vt:lpstr>Слайд 7</vt:lpstr>
      <vt:lpstr>хомяк</vt:lpstr>
      <vt:lpstr>  а о у ы и х </vt:lpstr>
      <vt:lpstr>Слайд 10</vt:lpstr>
      <vt:lpstr>План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Юля</cp:lastModifiedBy>
  <cp:revision>27</cp:revision>
  <dcterms:modified xsi:type="dcterms:W3CDTF">2014-01-29T15:22:08Z</dcterms:modified>
</cp:coreProperties>
</file>