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F771-0E46-4FCC-9FF0-B90123DD029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62E7-CFD3-4354-A7FB-08B1B81263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УДИВИТЕЛЬНЫЙ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485776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 учитель начальных классов</a:t>
            </a:r>
          </a:p>
          <a:p>
            <a:r>
              <a:rPr lang="ru-RU" dirty="0" smtClean="0"/>
              <a:t>                         </a:t>
            </a:r>
            <a:r>
              <a:rPr lang="ru-RU" dirty="0" err="1" smtClean="0"/>
              <a:t>Зеленеева</a:t>
            </a:r>
            <a:r>
              <a:rPr lang="ru-RU" dirty="0" smtClean="0"/>
              <a:t>  Ирина Святославовна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МБОУ  СОШ № 20   г.Дзержинск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Нижегородская область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</a:rPr>
              <a:t>Маглев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643578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Монорельсовый поезд с магнитной левитацией над рельсом.</a:t>
            </a:r>
            <a:endParaRPr lang="ru-RU" sz="2400" dirty="0"/>
          </a:p>
        </p:txBody>
      </p:sp>
      <p:pic>
        <p:nvPicPr>
          <p:cNvPr id="6" name="Рисунок 5" descr="http://upload.wikimedia.org/wikipedia/commons/d/d0/Shanghai_Transrapid_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85723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285728"/>
            <a:ext cx="2663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Электробус</a:t>
            </a:r>
          </a:p>
        </p:txBody>
      </p:sp>
      <p:pic>
        <p:nvPicPr>
          <p:cNvPr id="8" name="Рисунок 7" descr="http://news.students.ru/uploads/img/47/1256551047_12559654900_big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3871923" cy="44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71670" y="5715016"/>
            <a:ext cx="570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Электробус, с подзарядкой на </a:t>
            </a:r>
            <a:r>
              <a:rPr lang="ru-RU" sz="2400" dirty="0" smtClean="0"/>
              <a:t>остановках.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57166"/>
            <a:ext cx="3308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solidFill>
                  <a:srgbClr val="7030A0"/>
                </a:solidFill>
              </a:rPr>
              <a:t>Пиплмувер</a:t>
            </a:r>
            <a:r>
              <a:rPr lang="ru-RU" sz="48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8" name="Рисунок 7" descr="http://upload.wikimedia.org/wikipedia/commons/thumb/4/47/Yurikamome_shiodome.JPG/800px-Yurikamome_shiodom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256228" cy="37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072074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целый класс систем направленных на автоматизированное перемещение пассажиров по заданному маршруту. К ним относятся и отдельные монорельсы, рельсовые системы, шинный транспорт, приводимые магнитно или оптически системы, примененные в условиях небольших пассажиропотоков не имеющих четких пиков. Ну вот например между терминалами аэропорта.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14422"/>
            <a:ext cx="3326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http://mymaster.livejournal.com/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Использовался материал сайта: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429264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Трамвай</a:t>
            </a:r>
            <a:r>
              <a:rPr lang="ru-RU" sz="2400" dirty="0"/>
              <a:t>, использующий один рельс в качестве направляющей.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174" y="28572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Трамвай на шинах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upload.wikimedia.org/wikipedia/commons/6/60/Tram_clermo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59293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14290"/>
            <a:ext cx="7522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Троллейбус с "оптическим рельсом"</a:t>
            </a:r>
          </a:p>
        </p:txBody>
      </p:sp>
      <p:pic>
        <p:nvPicPr>
          <p:cNvPr id="7" name="Рисунок 6" descr="http://foto.infan.ru/img/f/10/7/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42984"/>
            <a:ext cx="4779982" cy="36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35782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Троллейбусная система города </a:t>
            </a:r>
            <a:r>
              <a:rPr lang="ru-RU" sz="2800" dirty="0" err="1"/>
              <a:t>Кастельон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с </a:t>
            </a:r>
            <a:r>
              <a:rPr lang="ru-RU" sz="2800" dirty="0"/>
              <a:t>оптически-направляемым троллейбусом.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679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Персональный автоматический транспорт</a:t>
            </a:r>
          </a:p>
        </p:txBody>
      </p:sp>
      <p:pic>
        <p:nvPicPr>
          <p:cNvPr id="5" name="Рисунок 4" descr="http://upload.wikimedia.org/wikipedia/commons/thumb/b/ba/Morgantown_PRT_-_Beechurst_Station.jpg/800px-Morgantown_PRT_-_Beechurst_Stat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515460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Системы индивидуального транспорта общественного пользования для территорий с малой плотностью населения. Имеют выделенные пути и работают в режиме автоматизированного такси. Например такая система есть в аэропорту </a:t>
            </a:r>
            <a:r>
              <a:rPr lang="ru-RU" sz="2000" dirty="0" err="1"/>
              <a:t>Хитроу</a:t>
            </a:r>
            <a:r>
              <a:rPr lang="ru-RU" sz="2000" dirty="0"/>
              <a:t>. Ее планируют для экологического города в </a:t>
            </a:r>
            <a:r>
              <a:rPr lang="ru-RU" sz="2000" dirty="0" err="1"/>
              <a:t>Абу-Даби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5387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Подземный фуникулер</a:t>
            </a:r>
          </a:p>
        </p:txBody>
      </p:sp>
      <p:pic>
        <p:nvPicPr>
          <p:cNvPr id="4" name="Рисунок 3" descr="http://upload.wikimedia.org/wikipedia/commons/7/70/Carmeli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57864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57214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Кармелит - система сочетающая черты метрополитена (потому что подземная) и фуникулера (потому что выполняет функции для крутого подъема) в городе Хайфа. Самый чудной из </a:t>
            </a:r>
            <a:r>
              <a:rPr lang="ru-RU" sz="2000" dirty="0" smtClean="0"/>
              <a:t>фуникулеров.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51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Движущийся тротуар или </a:t>
            </a:r>
            <a:r>
              <a:rPr lang="ru-RU" sz="3600" dirty="0" err="1">
                <a:solidFill>
                  <a:srgbClr val="7030A0"/>
                </a:solidFill>
              </a:rPr>
              <a:t>траволатор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upload.wikimedia.org/wikipedia/commons/thumb/a/ae/Metro_bruxelles_laufband.jpg/800px-Metro_bruxelles_laufban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984"/>
            <a:ext cx="67151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428604"/>
            <a:ext cx="393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Канатная дорога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14351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Канатная дорога обычно ассоциируется с горными лыжами, однако довольно часто бывает выступает и пригородным или даже городским транспортом. На картинке - только что построенная канатная дорога Нижний Новгород - Бор. Выполняет чисто транспортные функции.</a:t>
            </a:r>
          </a:p>
        </p:txBody>
      </p:sp>
      <p:pic>
        <p:nvPicPr>
          <p:cNvPr id="5" name="Рисунок 4" descr="http://upload.wikimedia.org/wikipedia/commons/thumb/5/5a/Nizhny_Novgorod_aerial_tramway.jpg/625px-Nizhny_Novgorod_aerial_tramwa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215106" cy="39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32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Механически-направляемый автобус</a:t>
            </a:r>
          </a:p>
        </p:txBody>
      </p:sp>
      <p:pic>
        <p:nvPicPr>
          <p:cNvPr id="4" name="Рисунок 3" descr="http://upload.wikimedia.org/wikipedia/commons/thumb/1/1f/MB_O_405_Mannheim_100_1727.jpg/800px-MB_O_405_Mannheim_100_17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Мои документы\фоны\bv1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14290"/>
            <a:ext cx="2388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7030A0"/>
                </a:solidFill>
              </a:rPr>
              <a:t>Гиробус </a:t>
            </a:r>
          </a:p>
        </p:txBody>
      </p:sp>
      <p:pic>
        <p:nvPicPr>
          <p:cNvPr id="4" name="Рисунок 3" descr="http://upload.wikimedia.org/wikipedia/commons/thumb/7/79/Gyrobus_G3-1.jpg/800px-Gyrobus_G3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00108"/>
            <a:ext cx="5440359" cy="402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Особый </a:t>
            </a:r>
            <a:r>
              <a:rPr lang="ru-RU" sz="2000" dirty="0"/>
              <a:t>вид троллейбуса, движущийся за счёт кинетической энергии вращающегося маховика. В настоящее время гиробусы не используются, хотя концепт гиробуса является объектом научно-технических изысканий. Первые демонстрационные поездки гиробуса (с перевозкой пассажиров) состоялись в 1950 году. В течение ещё четырёх лет демонстрационные поездки устраивались в разных городах.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2012-12-11T07:01:20Z</dcterms:created>
  <dcterms:modified xsi:type="dcterms:W3CDTF">2012-12-11T08:16:59Z</dcterms:modified>
</cp:coreProperties>
</file>