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0"/>
  </p:notesMasterIdLst>
  <p:sldIdLst>
    <p:sldId id="276" r:id="rId2"/>
    <p:sldId id="27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9" r:id="rId25"/>
    <p:sldId id="284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9AA9"/>
    <a:srgbClr val="2AA830"/>
    <a:srgbClr val="60931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0" autoAdjust="0"/>
    <p:restoredTop sz="94660"/>
  </p:normalViewPr>
  <p:slideViewPr>
    <p:cSldViewPr>
      <p:cViewPr varScale="1">
        <p:scale>
          <a:sx n="68" d="100"/>
          <a:sy n="6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5A528-7081-43E2-BC14-7F5B2B0DF6B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104C-7EE0-42D2-8C82-D1C265B33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0104C-7EE0-42D2-8C82-D1C265B3306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/>
          <a:lstStyle/>
          <a:p>
            <a:pPr algn="ctr">
              <a:buNone/>
            </a:pPr>
            <a:r>
              <a:rPr lang="ru-RU" sz="10000" kern="10" dirty="0" smtClean="0">
                <a:ln w="12700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поэт</a:t>
            </a:r>
          </a:p>
          <a:p>
            <a:pPr>
              <a:buNone/>
            </a:pPr>
            <a:r>
              <a:rPr lang="ru-RU" sz="8800" kern="10" dirty="0" smtClean="0">
                <a:ln w="12700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ПЕРЕВОДЧИКСОВЕТСКИЙ ПИСАТЕЛЬ</a:t>
            </a:r>
          </a:p>
          <a:p>
            <a:pPr>
              <a:buNone/>
            </a:pP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C000"/>
                </a:solidFill>
              </a:rPr>
              <a:t>В </a:t>
            </a:r>
            <a:r>
              <a:rPr lang="ru-RU" dirty="0">
                <a:solidFill>
                  <a:srgbClr val="FFC000"/>
                </a:solidFill>
              </a:rPr>
              <a:t>жизни Бориса Владимировича было два суровых испытания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357430"/>
            <a:ext cx="8158162" cy="2714644"/>
          </a:xfrm>
        </p:spPr>
        <p:txBody>
          <a:bodyPr numCol="2">
            <a:normAutofit fontScale="92500" lnSpcReduction="10000"/>
          </a:bodyPr>
          <a:lstStyle/>
          <a:p>
            <a:pPr>
              <a:buNone/>
            </a:pP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       </a:t>
            </a:r>
          </a:p>
          <a:p>
            <a:pPr>
              <a:buNone/>
            </a:pP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     финская</a:t>
            </a:r>
          </a:p>
          <a:p>
            <a:pPr>
              <a:buNone/>
            </a:pP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         Война</a:t>
            </a:r>
          </a:p>
          <a:p>
            <a:pPr>
              <a:buNone/>
            </a:pPr>
            <a:r>
              <a:rPr lang="ru-RU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           1939</a:t>
            </a:r>
          </a:p>
          <a:p>
            <a:pPr>
              <a:buNone/>
            </a:pP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buNone/>
            </a:pPr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buNone/>
            </a:pP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  <a:p>
            <a:pPr algn="ctr">
              <a:buNone/>
            </a:pP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Великая </a:t>
            </a:r>
          </a:p>
          <a:p>
            <a:pPr algn="ctr">
              <a:buNone/>
            </a:pP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Отечественная</a:t>
            </a:r>
          </a:p>
          <a:p>
            <a:pPr algn="ctr">
              <a:buNone/>
            </a:pP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война</a:t>
            </a:r>
          </a:p>
          <a:p>
            <a:pPr>
              <a:buNone/>
            </a:pPr>
            <a:r>
              <a:rPr lang="ru-RU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                1941</a:t>
            </a:r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4643446"/>
            <a:ext cx="628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На фронт оба раза он уходил добровольцем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Первое детское стихотворение "Морской бой"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опубликовано в  журнале «Затейник»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1947 году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под псевдонимом  </a:t>
            </a:r>
            <a:r>
              <a:rPr lang="ru-RU" dirty="0" smtClean="0">
                <a:solidFill>
                  <a:srgbClr val="0070C0"/>
                </a:solidFill>
              </a:rPr>
              <a:t>                                                                           </a:t>
            </a:r>
          </a:p>
          <a:p>
            <a:pPr algn="ctr">
              <a:buNone/>
            </a:pPr>
            <a:r>
              <a:rPr lang="ru-RU" sz="40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Борис Вест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 algn="r">
              <a:buNone/>
            </a:pPr>
            <a:r>
              <a:rPr lang="ru-RU" sz="3200" i="1" dirty="0" smtClean="0">
                <a:solidFill>
                  <a:srgbClr val="FFC000"/>
                </a:solidFill>
              </a:rPr>
              <a:t>Часто терпит пораженье</a:t>
            </a:r>
            <a:br>
              <a:rPr lang="ru-RU" sz="3200" i="1" dirty="0" smtClean="0">
                <a:solidFill>
                  <a:srgbClr val="FFC000"/>
                </a:solidFill>
              </a:rPr>
            </a:br>
            <a:r>
              <a:rPr lang="ru-RU" sz="3200" i="1" dirty="0" smtClean="0">
                <a:solidFill>
                  <a:srgbClr val="FFC000"/>
                </a:solidFill>
              </a:rPr>
              <a:t>Самый храбрый адмирал,</a:t>
            </a:r>
            <a:br>
              <a:rPr lang="ru-RU" sz="3200" i="1" dirty="0" smtClean="0">
                <a:solidFill>
                  <a:srgbClr val="FFC000"/>
                </a:solidFill>
              </a:rPr>
            </a:br>
            <a:r>
              <a:rPr lang="ru-RU" sz="3200" i="1" dirty="0" smtClean="0">
                <a:solidFill>
                  <a:srgbClr val="FFC000"/>
                </a:solidFill>
              </a:rPr>
              <a:t>Если место для сраженья</a:t>
            </a:r>
            <a:br>
              <a:rPr lang="ru-RU" sz="3200" i="1" dirty="0" smtClean="0">
                <a:solidFill>
                  <a:srgbClr val="FFC000"/>
                </a:solidFill>
              </a:rPr>
            </a:br>
            <a:r>
              <a:rPr lang="ru-RU" sz="3200" i="1" dirty="0" smtClean="0">
                <a:solidFill>
                  <a:srgbClr val="FFC000"/>
                </a:solidFill>
              </a:rPr>
              <a:t>Неудачно он избрал</a:t>
            </a:r>
            <a:endParaRPr lang="ru-RU" sz="3200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5" name="Picture 24" descr="http://www.kniga.ru/upload/covers/14f/14fa7296107224e51b071e81966634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3643338" cy="5956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Печатался в журнале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B0F0"/>
                </a:solidFill>
              </a:rPr>
              <a:t> «</a:t>
            </a:r>
            <a:r>
              <a:rPr lang="ru-RU" sz="2400" dirty="0" err="1" smtClean="0">
                <a:solidFill>
                  <a:srgbClr val="00B0F0"/>
                </a:solidFill>
              </a:rPr>
              <a:t>Мурзилка</a:t>
            </a:r>
            <a:r>
              <a:rPr lang="ru-RU" sz="2400" dirty="0" smtClean="0">
                <a:solidFill>
                  <a:srgbClr val="00B0F0"/>
                </a:solidFill>
              </a:rPr>
              <a:t>»,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 газете </a:t>
            </a:r>
            <a:r>
              <a:rPr lang="ru-RU" sz="2400" dirty="0" smtClean="0">
                <a:solidFill>
                  <a:srgbClr val="00B0F0"/>
                </a:solidFill>
              </a:rPr>
              <a:t>«Пионерская правда»,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выпустил сборники </a:t>
            </a:r>
            <a:r>
              <a:rPr lang="ru-RU" dirty="0" smtClean="0">
                <a:solidFill>
                  <a:srgbClr val="FFC000"/>
                </a:solidFill>
              </a:rPr>
              <a:t>стихов :</a:t>
            </a:r>
          </a:p>
          <a:p>
            <a:pPr algn="r">
              <a:buNone/>
            </a:pPr>
            <a:r>
              <a:rPr lang="ru-RU" sz="2200" dirty="0" smtClean="0">
                <a:solidFill>
                  <a:srgbClr val="FF3399"/>
                </a:solidFill>
              </a:rPr>
              <a:t>"</a:t>
            </a:r>
            <a:r>
              <a:rPr lang="ru-RU" sz="2200" i="1" dirty="0" smtClean="0">
                <a:solidFill>
                  <a:srgbClr val="FF3399"/>
                </a:solidFill>
              </a:rPr>
              <a:t>На задней парте</a:t>
            </a:r>
            <a:r>
              <a:rPr lang="ru-RU" sz="2200" dirty="0" smtClean="0">
                <a:solidFill>
                  <a:srgbClr val="FF3399"/>
                </a:solidFill>
              </a:rPr>
              <a:t>"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FF3399"/>
                </a:solidFill>
              </a:rPr>
              <a:t>"</a:t>
            </a:r>
            <a:r>
              <a:rPr lang="ru-RU" sz="2000" i="1" dirty="0" smtClean="0">
                <a:solidFill>
                  <a:srgbClr val="FF3399"/>
                </a:solidFill>
              </a:rPr>
              <a:t>Мартышкино завтра</a:t>
            </a:r>
            <a:r>
              <a:rPr lang="ru-RU" sz="2000" dirty="0" smtClean="0">
                <a:solidFill>
                  <a:srgbClr val="FF3399"/>
                </a:solidFill>
              </a:rPr>
              <a:t>"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FF3399"/>
                </a:solidFill>
              </a:rPr>
              <a:t>"</a:t>
            </a:r>
            <a:r>
              <a:rPr lang="ru-RU" sz="2000" i="1" dirty="0" smtClean="0">
                <a:solidFill>
                  <a:srgbClr val="FF3399"/>
                </a:solidFill>
              </a:rPr>
              <a:t>Никто и другие</a:t>
            </a:r>
            <a:r>
              <a:rPr lang="ru-RU" sz="2000" dirty="0" smtClean="0">
                <a:solidFill>
                  <a:srgbClr val="FF3399"/>
                </a:solidFill>
              </a:rPr>
              <a:t>"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FF3399"/>
                </a:solidFill>
              </a:rPr>
              <a:t>"</a:t>
            </a:r>
            <a:r>
              <a:rPr lang="ru-RU" sz="2000" i="1" dirty="0" smtClean="0">
                <a:solidFill>
                  <a:srgbClr val="FF3399"/>
                </a:solidFill>
              </a:rPr>
              <a:t>Кто на кого похож</a:t>
            </a:r>
            <a:r>
              <a:rPr lang="ru-RU" sz="2000" dirty="0" smtClean="0">
                <a:solidFill>
                  <a:srgbClr val="FF3399"/>
                </a:solidFill>
              </a:rPr>
              <a:t>" 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FF3399"/>
                </a:solidFill>
              </a:rPr>
              <a:t> "</a:t>
            </a:r>
            <a:r>
              <a:rPr lang="ru-RU" sz="2000" i="1" dirty="0" smtClean="0">
                <a:solidFill>
                  <a:srgbClr val="FF3399"/>
                </a:solidFill>
              </a:rPr>
              <a:t>Товарищам детям</a:t>
            </a:r>
            <a:r>
              <a:rPr lang="ru-RU" sz="2000" dirty="0" smtClean="0">
                <a:solidFill>
                  <a:srgbClr val="FF3399"/>
                </a:solidFill>
              </a:rPr>
              <a:t>"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FF3399"/>
                </a:solidFill>
              </a:rPr>
              <a:t>"</a:t>
            </a:r>
            <a:r>
              <a:rPr lang="ru-RU" sz="2000" i="1" dirty="0" smtClean="0">
                <a:solidFill>
                  <a:srgbClr val="FF3399"/>
                </a:solidFill>
              </a:rPr>
              <a:t>Школа для птенцов </a:t>
            </a:r>
            <a:r>
              <a:rPr lang="ru-RU" sz="2000" dirty="0" smtClean="0">
                <a:solidFill>
                  <a:srgbClr val="FF3399"/>
                </a:solidFill>
              </a:rPr>
              <a:t>" 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FF3399"/>
                </a:solidFill>
              </a:rPr>
              <a:t>"</a:t>
            </a:r>
            <a:r>
              <a:rPr lang="ru-RU" sz="2000" i="1" dirty="0" err="1" smtClean="0">
                <a:solidFill>
                  <a:srgbClr val="FF3399"/>
                </a:solidFill>
              </a:rPr>
              <a:t>Считалия</a:t>
            </a:r>
            <a:r>
              <a:rPr lang="ru-RU" sz="2000" dirty="0" smtClean="0">
                <a:solidFill>
                  <a:srgbClr val="FF3399"/>
                </a:solidFill>
              </a:rPr>
              <a:t>" 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FF3399"/>
                </a:solidFill>
              </a:rPr>
              <a:t>"</a:t>
            </a:r>
            <a:r>
              <a:rPr lang="ru-RU" sz="2000" i="1" dirty="0" smtClean="0">
                <a:solidFill>
                  <a:srgbClr val="FF3399"/>
                </a:solidFill>
              </a:rPr>
              <a:t>Моя </a:t>
            </a:r>
            <a:r>
              <a:rPr lang="ru-RU" sz="2000" i="1" dirty="0" err="1" smtClean="0">
                <a:solidFill>
                  <a:srgbClr val="FF3399"/>
                </a:solidFill>
              </a:rPr>
              <a:t>Вообразилия</a:t>
            </a:r>
            <a:r>
              <a:rPr lang="ru-RU" sz="2000" dirty="0" smtClean="0">
                <a:solidFill>
                  <a:srgbClr val="FF3399"/>
                </a:solidFill>
              </a:rPr>
              <a:t>"</a:t>
            </a:r>
          </a:p>
          <a:p>
            <a:pPr algn="ctr">
              <a:buNone/>
            </a:pPr>
            <a:endParaRPr lang="ru-RU" sz="1600" dirty="0" smtClean="0">
              <a:solidFill>
                <a:srgbClr val="FF3399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http://j.livelib.ru/boocover/1000612740/o/adf1/Boris_Zahoder__Moya_Voobraziliy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4675604" cy="5667392"/>
          </a:xfrm>
          <a:prstGeom prst="rect">
            <a:avLst/>
          </a:prstGeom>
          <a:noFill/>
        </p:spPr>
      </p:pic>
      <p:sp>
        <p:nvSpPr>
          <p:cNvPr id="12292" name="AutoShape 4" descr="data:image/jpeg;base64,/9j/4AAQSkZJRgABAQAAAQABAAD/2wCEAAkGBxQSEhQUExQUFBQWFxgZFxgVGBwWHxoaGRcbFxcYFxgcHSghHBwlHRweLTEhJSosLi4wHCAzODUsNystLisBCgoKDg0OGxAQGywkICQsNCw0LywsLCwsLCwsLywsLCwsLCwsLCwsLCwsLCwsLCwsLCwsLCwsLCwsLCwsLCwsLP/AABEIAQUAoAMBEQACEQEDEQH/xAAcAAABBQEBAQAAAAAAAAAAAAAEAAEFBgcDAgj/xABFEAACAgAEBAQDBQUGAgoDAAABAgMRAAQSIQUTMUEGIlFhFDJxByNSgZFCYqGxwRUkM4LR8HLCQ1Njc5KisrPh8Qg0Nf/EABsBAAIDAQEBAAAAAAAAAAAAAAAEAQIFAwYH/8QAOhEAAQQBAwEFBQcCBgMBAAAAAQACAxEEBRIhMRMiQVFxFCMyYYEGM5GhscHRQvAVJDRicuE1UvEW/9oADAMBAAIRAxEAPwDFcbwXJPi1E9EJYiihWX7O/wD+jl/q/wD7bYw/tD/o3JzB++C0zPf4j/X/AExr/Z3/AMfH6LD1b/VuXHG4s1LEFFrzeLNFKNtp7xFV0RYCYjEEDqUUE1YjunwRYTUcR0PCmwQlWJI2i0BwAUlwXq//AA48V9sQahLjxuXp9Ba0OeR5LB16DG3ARsAIXI9U4GOpLGdAgrxgQlgQlgQnwUhLEBC7ZLL8yRE1KmplXUxoLZA1MfQYpNL2bC4BWa3caVq4h9ns8MUsrSwkRIXZRd0NvTGBi/aBk7w1rTynZsB0TdxcEL9nsZHEMse1vv2/w279O2OuuuEmI9rSCa6eKrhgtmBrqtDznEoTKwWWJiTtTg2SLAu6s0evpjT0SZkODE15o10WLqcMr8p7g00FwPEIv+tj9vMN9r2HfqP1xtOyom9SOtdQkfZpLHHVezmowaMi9t7sb9NxtuMQ7LiadpPPlYtVbjyOPAXeONmZVUbnUSWJCoqVqZ6F0CQPzGFdR1CPEFus+iYwcR+S4tb4IfPSmGMSHluhR2R4mLK2gAkGxYNG9gehxnYGujJ3ANdYFkcX+vVOZOmdkGuscorO5WSLTr5bKzFQUZj5tDOvVRQOmvzGOWn/AGkiy5XMZfAvmvOl0ydJMMYddrnDl5HEBUwHn0F3k28hc35e1UR644f/AKkdo9hYQW+Brn0XRmjOLQ6xRXDJy81XdXhSOMkPMxZo7B20DYtYIO9bEdcdsz7QCMRgsducLoVx+aqzSS8kgigunJfnjLkxpJR3bUynYFdNAHcautfI3pij/tEDjmaNrjRquL/VVGjl0pjP/wBXaDNtBy2EuWdZzpUqJaru9gnyjb9Rjz2fnN1KhMHAxmyDX8rXw8Iw8t/qVK4h4BWFGZs7HUbxJJ92Ry+awUFvP2u/ph/H1t0o2tYfl05AVJcQsAJI8k/Ffs7aJJWjzKStEup4yhQ1uRXmI3APX0ODG+0W97Glp7xoK0unua3dYVFx6gLOSwISwISxBQleICF0ghZyFUFmYhVA6kk0AB3JOKTuDWEnyKs0Wtt8V8LjmGcaSIoVy9jMBymohXPLI9AQtg2DePnWnZcrOya11942K9FuTwscCXDwTZxWEeYQBvhFymX+HFUutiR5Dt5mFA0f2sWsja88P3nd6Uhrdj7YeK4Xt53aJjIXMH9nanJ2XmA0LNfNXQe+OcLg152/F2lDrw1Wktrrd4j8124PLJysqTzTmPgn0VfkoKSw22LNywPpgnD+3dR7vaA+KGNb2dGrURwlZvg8kuW0cswZj4jmgmLUBGKlroQNVY0X9g6eR05IJcC0hLNa7ZxVAIeLI/FQxRhwrPl20swNs+haSxIKJ3O4PydMep1nLbBBGSzcCefNYOmsD5XhrtqkuMZIyDKKycqWUSwclGAWNHW5ZEG/yhQP81b48np+b7M/IkjNtqwaPJ8FvZDWPdG1F5lxKmd5QmDQzB31gUCiqSsQvpy1uj+LHHDkkxsiGR4AB8vIm+VOSRLA9rT0/v8AVdOHRNy1jZJFXNCdkIq405ab9fmbUW/M++J1XIbNnPyIx8NcV1/vx+iths2QdmXeChzw95Mrm8mqKMwjJ93YArTGAy31XY7+gGGMqdjcqHNNlhHl8lxYzbEYWu5tSxJfPHQwb4eFdYFH71ucYx+QZr+uEDL2ONvFjc6/ztOOb2km9p6BAQcNly8GTidLdFeFgrA+Z9DL7EVGd+uBuRG+WZ18HkceoVo2HZH3kB9ofhqXM/ehY00OiR0p1ymZ0S5GugFPTboT0w1pGYyNnYvsnk9OB8glsuNxog+Kf7R+PSZZnjSFF+JQjmk2xAJUjSB1GogX+I4vouCzJ9695Ba40PVGZO5vcBHRZLWPeNWMmxZCWBCbBSEsRSF7hkZWDKSrKbBBogjoQexxR7N4qrU3SKzHFZ5BUk8zj8LuzDb2JrCrMHHYba0Wuj5nvFOKnvAuclfOZWEyMYwXKI7EorCNyp09NmAP5Yz9WhZFC+WqJXXGe4vDbV2zUBdo0kjZFhiVCvO1rIyldLFFAG293+JcGgYALTO8A7jxx0+S5avmEe7BTHh0YJI1gmgCJHBAG+lSDst9seiODCRRYPPp4rD9rk/9j+KT8OjI00QKAKq7KrAdNajZvzxb2KEmywWPkgZUg6OK7yqrCmGwqh0rT8pU9RXthh0LX2Hi7VGSuYSWmrQ/wMdszBnYitTu0jVd0HY2N8LxYGMxpDWij4UF0fmSuIO48LweHRVWgVve5s311ev54HYWMasAV04QJ5aNSHn80x4VBd8tfTv09B6Yk40As7Rz146oblyfC1xS+GgVQKVApJBBKkFgASG67gD9MJTOwm+7IHC7NZlfG0lMuTXQyQmMQsEEqhdeoRuzgWDsWLm7xSXAgmex8ZBIPRdPbZ4WFrm9UfwXg6GRYl0Ll+Ysjw6bDMtqCGvYEMb/AOEYw/tGxmKd8Y5PH08lqaTIZyQ43QWLgbD6Y24WMLBa4kpxsdsdWsbEdwCgm02OgFKEhiUJHAhNgQliEL0pxB3eCFNcJ4cp5cjnVD94ZCq3o5fQNuPmtT1798IzZDRwBRVw1H+DFrikBCGMFnIU30MT0dx3whq1uwCHHnxTGIPftWicTb71/r/QY0Ps2+9PjB8Fjaq3/NOtCF8b+5Z+1Itg3+CgikxfFS8qQL6LnJKFFk7YXyMyLGAJ8eiYx8R+R0Ci8zx9Fra/Ytp+nUYzf8aY40W2AnzpFDk8rn/bRkVmjRgANi27X9BsAD3wpmayZBsa2l3g0wRmyq4eJNzLJJvqeuMZzQ8Weq0oxs6LhBnGilDo1Gv4fhPthiCR8dFvUKksTZOHdFqHgbiaZh7X5gBqXup1D+GF/tJlNmx4/B27lRpeM6GR3HFLL/DOV1hg0RdJPu9Si9L1a3QJVd9zXp742ZXUwFqUrlB57KiPQt/eFbkBqlazS2D6dfc4dx5nPj6WocAo8jDSqkMCEjgQmxCEsCE4wEcIR3DBL52hJUoLajVj6d/phPKkjIApWFqY8CSM3EcuzEklm3Jv/o39cIa4AMKSvkmcP75q0niy/et9f6DHX7OPrBas7VGXkuPzQRxudos7avNYDJxarst1Jwtmhij8gRiyujYtxpqhuM5kKwU1ZXVXpfS/0x5POynZEhI+EdF6nDxmwx14qtZtV3Jv5b6+9Ab9ifTtjnHwLUv5HzR/hfMHW3uunrX0FY5yCgujOULnsiyN5tCt1I1AkfkCd/bENJpXDX3wFHtljjqHKr45COQrj9kakZp7/Av8HXGXrf3bf+S7Y7SC/wBFQuG5OSR1RA1sStgHeuuw616e+PXMexjA93osN/VccxDpZlsGvTp/sYdjIkbuZwFQrjjqoSrFkJViLUJsSpXqsQVFpBcVIceiLUrwTNpEdep1a6NAMrxkedGAIbzdLBH64Tymdpw0dF0aQpnwhmVfiOUVARHGXVNVaq0SMS1bXv8AwxlaqwjCeUzin37aWk8Shtyf99Bi+hO/ybEpqTf8w71QDRY2d6z9i8CDFXPrk9FIAC6QQ2wu6sdOvXt6nGbq+TUe0dU7p0R7WyFA8W8PNNO8usJrJtWQkqRsF6jpWEsTCrHY1Oy5pD9wUFxbhRhNSUeZskgsDyi9LKd1PsMXkgezgdLVo8lj37nfkgeHa9Uq6ZOWhIJjXUfKTYHudu/THJ7WgckWu0bnkFwHCsEvBzLC8uXKIYyv3agoCCpvZjs2E+3a121/4rTEbi24/wA1U81mswiK7BdLlgpIG5XZh6gi8aAYw9FnyZMzbBpWf7IJy2dYH/q+3/GuMjXGAQA/NdMSd0jnX5KtZfi2gsrKTpaXluraWTmbPXYih026nftj0scRdG1w8uiyi7mkBmXVn+7Qou1KW1knuWO259gMPxAtFn8lzPJQ+GAVVK8ShK8RSEsTwhdCMVu1VMBgLXEd1SFL8J4WrcuRyTEGfm6VvQIxqpu3mHS/6HCc2QGDYOqu0AqR8Jpp4pB5GiBYlVIo6TG1Gvf+uMvU7GnvaeoCaxPv2rZZMnYvreOejGsRi5aiPfu9UM3D8a29I7VzPD/bbHOaXayz0VmR24LmAd6qzYFC6vYXW998ePkyXTSFjuvgvQxwCNm5SPF+ANCDKzDQW77MC3QV0O99OmPSxTERsCxpI2lQvE+CCSMqy9PMt7aWHQ9P19rx3k2vB3KkMjo5O4LvhUlc4uRjVSDmDMebGu6gsDWsgC6Yjt2AxkPxxI67+S3MXKbDCWjqUz+M5lCCfKp5dLAkstqbon8V0aOOTtPaTYK7DOc2wQqbml1pI4IpXGxO5Djah7V1w+zu01Zc0hkJKtX2MH+/N/3f/OuMrXf9OPULvg/E/wBFDcDi88xdC8bMY2ZatCxOljYJVfU0egx6BheIWkdKSFW5AZ/KiLQpsS0eah/YbUQB6g1uQcP48u9tFc3tooA4ZCqmxZCcYEJ7+mKkITg4soTg4g9EI7hsUrFzETarbU1WBv07/n6YVyms2jcrM6KS8ESFuI5ZmJYs58zEknyEdTjM1cMbgy7fJM4v3rfVfSHDeH64lPr/AK4zdGcBit9FfPaDKfVd24N9ca29J7FG8Xy6xFAZRESf2kLqw9CQKGMzUJyONwHCaxob5239VETQqjKVNx6rbSrFB3B1fsrfXtjDYzcfiH4LR+EVt/Ne89ks5m1Xl8vTZ50cy2t1tyyPQ1uN9sNYEss7jHJ4dFwyGtj4CA+ybL5iXKyfFFiyTtGA6kMmgASLZ2Iutx0Or2x6Afos0kNI468IfiWXyU6VmouTPHFII1NvfkYUjUKYMAaPfpeF2ZAnJsUU1JCcei02Cs58S8Yy7yMdAEjIgYBaGvRTsa/a12f9cVdE8v48E1HkhsdEKrcPgVy6l9IMbEELdld1H5+uO5vhIOI5KtP2Pf8A7xP/AGR/9S4ydaP+XHqnML7w+iq8eRlkn0RqxZ5WRaB3OqiBX13+uPRY7wIQUi8e8PqhsxFpYratVbruDte2H4H7wuRHK4Y7BQnxZCWIQlgpCWC0J7xBPCKUlwTOJE2stIrgitIBVk35iN0YWKG3qcI5Me8ALowgdVcPs84HNnc3l3y8TjLZX/pJDV2STuBRYk/KLqsZ+VDvx3xE/F0XSJ4bIHeS+gMkrwqkdK4GxKmiLJNkHoML4eN2MLWdaRkSiSQlSOXzAe66qaYehwwqL26A9QD9d8QWg9VPReHgBBUhSDsQRsQeoIxG1o6BRZKq65aTKTKiszRSWIyTZVgLKN62Lo+xxjZbJICHMTjHtk+Jd+IK+XkGZQMY2AE6LZJqyJFX8Q711F+2HbIIeehXHbZoKo8SzCZ3PPIFjeCBNKSKrKzltLErI3lLxldhXRzvvjjmTho7vCbxoCeSsu+0Dw+mXlR1Pkk17KK06GG9drVrr1U4vg5AcykZ0Ba4HzUXwvhv3jx0QVBS/wDtK36fs1d/THd7qXAQtc089PzVq+ziKNc8wSyvKWj677sPrX8MZGsOJxxfmm8QAyuryVS/tPlySo4vTLOUdTTIZPI5AOzAgDY1j0kUJdE0g+CzHO75UVnJUZrRSi+7aiT3ZjQ3PoNsasEZa1cnHlDY7qqfEoSxCEsCEjiEJicVcUK0fZz4W/tLOLCxKxAapCpo6RsACQdyf64VndQVgtc8V5gZOVcuGiy+VijVo1LNFqXSwkIIP3pDlQUWn3BBHfCyzIa2LsxoPCr/ABLjWdywUrzJwjODcgMqKu/32lNBYAN0Y9R+bePqsfEZr+VylwXHvBX37N+OrMlyvpzEwEnKe1fSPJq0sBYJ6EWKxaSRrz3VDGlooq8A4orpXgQq1nZ43YTKSZVVhCG3RSf3bFlul9QOlYyZs2N7WpoYz2qQz04aAMARYB0+m1kH+WO+VIDGKUQsPacql8NyekTIo/b1LR66yW0kdAwPQ9xt2xhSbphwte2xvBVZ+0DhbPlDpXU+pQvrbNpI/Q/wJxfSdwlIcr5sjXM2qnZfhyxiJHdklzUMrF26KxFr9CSCCfcdMbrmku3HoFnP7Psto+JTf2d+H58tmWOZVoyUHKWwQ41DWbHZRX/ixl629vs4A81OCD2jvRVDIx/3nMlozJHzHR9NFl1O1MBuaFWSFPTHpYnkQtWcfiKiuI5IRaFJPNpuaupWCnV5QCO9dRjQgkcQubuqAw2qJYEJHAhNgQlgQkcc3mgpC2H/APHQfeZs105Nn2Im6fnWEZzbUXS5eO/FSy8Wigc64YJ6JobM66PL5WPl1XVGyB3GE8qnRbG8K8Px7kVxTxVDHOsGpyw1NJyBrOptJ5arZUvq6MQdA7E74w8XT/6nnhaE+QPhYq1nOHsTLNG80KyzqjTzMbQDdwm+ttBFu1+UIR6gbB2tIa1JgE8uWweBPDeayrHnZiWRRqsO/MV7PlKliWFV39cVbuJNqDSt/Ej91J28jf8ApOOh4VVWMlPGpJdbXYDvRHSvfGScOAd0AUFqzOefhKKzfE1QaSbJsUT262cL5E2wbeoVI4i4qvcK4jGkeezEmjlqFRQ/7cihii+5JYAAb+bFtNhsEuCM6TvADqq0eKyz+eQKYGRzE1UTrovrHYKtrqG+kHvjQjxYWv3DglIOyXHurPvGXFWnk0oS0K2RdaXbvIu1hT2HscMWxvAUtYT3lO/ZmF+JXS11EQQR5gQVvf0P9MYWtj3A/wCS1MMU76KnZjJvJnHRFbVJmXRCAdyZKIFdaDD9cepgLOwbaypB7x1eajs1DoYqGDVW46bgH9f9MaMJAHC4uHK4Y7qqcYEJ8CExwISxFoTDHN3UKQtr4Eh4f4c+JhbTNIxkJG92dKr7UAP0wjv944kdFVwB4VL+zzI/E55/vPvR5uawD6TZ1SqDsX1AaQdvMT2xnZUnFlM47CboKz5HKOuazUbGLLwQSpEWjiTLqTIGIZyp3NACtVeZb2wvIQ6hfVdhG0NLipXhEs2aySzKiK6iaJBp8jRMDGaVSNII9D2B6YTeXRS8GwtCNjJ27X90K4/ZnnpzD8NmFGvLxxU4bUWRtaoHFABwI+xOxG+NKKYSiws/Jh7J20dPPzVxnFqwHUgj+GOxSyzHOcWARFXckDa6snp/99MedmyzJHsYK+a22xAdOVVfFXF84gAVFpgVJW2Zau+YOy3+0PL74vh4bHM7zrXCSZzPBVXjXH5c7y1YCLLRFSYI7pK2L7+Z3O/mv+PXXYA0bQkntJG5WbxhntGTDRFSrKsYIPSNtrQ+4/Szjs6JtB3il4nkuIpUyN1ZldhYFGh3P7I3264UvwpP0COFZ/s9ts5qJAPKcFQNl3FBf1xlaw4HHA/3BN4wp6qea4nysxmFZdWnMTtGwOkxuxKMw2INgLse6jHp8eEPiab8FkyuqR3qVEZuRC1opRQAPM2sk/iJ23PoNsakDDG1cXGyhcd1VLAhLAhLAhLFUJDFHeClaFlfGcX9krlJDbJrCqFPm1atJJ6ULvC7YxblQglwQngDhrqySRSgSFk6jbfV5QbskUb9NsYOW6+PJbONjWzffVbZxqKMJK0aJctM5AHnIGlS3qQO+M5+RY9E1hxDtKehPDOa5i8sggDpp8tV00msLwvL3UUznwCPvNT/AGaSpJLm5IF0oH5cgcku0imwzWelE/r7Y2sZhb6LJzpQ/aB4BWvjvEuTGSCA3qew9TiMzIEQ4XDFgMrqWWZnLRh3p2qGNvJbErZ0BiwB3IB8p9cYTHXFY8VuN4dyuPiEbKkjOkvIGoahYFbFidibsV6XhvDLufJKZRYarzVFywUsqbAvpRTuTZICj9cPAutcHAbVDNxWQIMvZMRIJU79NhpvoMNAnakiA13Hii+GcPklAZE1QwMGcnYFj0W+567DoLJxDQPHquryWm1cfAzg5rUvRkcj2NjUp9GHpjB1hpEQ9QtLFIcVVYUIzubJQyR86VZNNFlDSMNQX5qFEkgH8senhJEDaWPKB2jvUqG4nkRDpViebbiRbBC01IAR6gfyxoYr3OFFcHKOw6qpYEJ8CE2JQlitISxUjopCKyORabUFqwCdzWw9B3OF5XBp9VI5U34V4rL8Tl4rAieVFKMNS2SFuj1N1+eMnNjY2Jzm80nsWd7H14FbkMoYcq0zPrgQFm1VqQA+YggU6+231OMDDjM8HaEc/ktB+TsmpGcGWPliWGnRgGUjuDvfajV7YtDDtfyiWftepXX7PIsty5MzC0TSZt+ZJy2DUatUI6giySp7s2NmIbBRWXkP3kfII7j3DnlfYErXQVuKoiiRvjLzsWWV3HRMYuQ2IKueJPDfLy2sMY35iBmXuoJ0a/xeaifzx1hxAyLlEuY4nwVI4/lR8NO3MeSWXzx6hqkcWNJGgVRANA9BjvAx1chLOkvlVHwbwCfO5uNIwwKuhZ9JAjAOrUbHXbYd8dtpC6OkG1SnhHgMEnF8yvmfL5Z3Cl2BJPM5aEkAAi7PTpgneWMG1cWDeeVpHDskA4jCjkctnj7aQ7UwbaiwYEX1rCL3ujIeOqZsygtIVB8HxmPi2Yi7Azk13Njt/vrjlq4Dsez5hM4ndk2qm8WyjSZ2dVViXzUqLQO7c2iAfbUL+o9cegxXsGO2+vH6BZkwuV3qf1UbnIOU7JYOnYn37g7ncG8aUJBbwuLhyh8MKqWBCWBCWC0JYhCfApUjwfNLE2vVIkikaGUBl/eV16kH2OE8qMkqzTSk+D5xXz2RSJWEUeYQIH3bzyhiTXf/AExnZkVY7vQrvCQZAth8beKYMvw2TLmT+8TI4VFGogah5n3pR6X17DGNpHGIAfNM5APbkqpeEvFWYiAhiiE6sSyiypR1ouvewQAfzOGclrWN3rvBteUBPwaTKnW6aYXYlhHWuFS13Ew3WtVetXhaHOEjtvimZsVpaaQfB583BKJDM+skmCQymTdRq0yDXenT1DbY1oJBKdgWPJGWrfOGZ1OJZPVWkupV12YxyDqvoSrDbsaxJFriRaF4D4SEMiyySF5E1aaoLR2BrrdflZxPQbVUNpSHH5JYU5mXSHykvKHsao1RmIWv29QXc3sTiCrDlfOHgzipyxmXQX5gWyNjrXUAST1G5Prjg6MyphojFW6irGfE+ZD81XgWmelUahTm2UWd7Yg0QOmFpIHeRWo3Hh22H2UN4IzBk4k0j/NJHIxIFbnSDt0HTphTVwRjkfMKsQqZVXiXEuXmcyrLqUZmd03oo7MVZl+oC7fur6Y3saDfA0/ILKldUrvUqIzboxGhSoA31MWLHuzX3PoNsakMZY1cCbKFwwqJYEJYEJYlCWIQnGAoUtwjII4jckleaRMo/ZjVVZW67hvvB/lHrhCeUgro0WvMhdcysiK0JtXjJUKRVaWAAA+YdhhaR9xcq7B3lY4sipjBZOt6mB/YoAlgTe2xsd8JOaQwErux1J+F8REPmZiSk4ZQABaKCrGwO+rpeFZo+2hLU9C2pQ4qZ4v4tfNAxZaFpGO1aSRXuBu350OvXCEGBDAd7k49xFhRMWSliBimQrK4BhsitadiR3I229caEErJH3FykcmF7W2pLwZ4qbLS/ERliDpE8XQOAKLV2kA6Ha9NVuCNFzrWaWrfuE8SizMSTQsHjcWpoj6gg7gg9QcVVFS/tD8SyQZbMo8egvJyoLN8xOWrvJt2BJFY5yOrhXYLNrCsklKTudKBjfqdlB/LGpiM7Jod5pTIk3OKIn8vLBOy6f1sX/M4ZPQkpdtHilOeANs5p9I5P6Y8dr/LHH5r0umnwUGNs/nCUMkYnlWQLp1U0jbqD5jVE+UHoL6424j7hvKzpD7x3qofiuSEOlGYNKC/MANgU2lAD7gX+YvGhjP3s2krg4KMw4qpYEJYEJYLQlgpCWBxpC9wzFDakqfY1haVrSLKsLVh8OZMyuZHJNVuTdk7bX6Yxch190J2NlNsozOZ0ErGK0HYA323/S6wSO7godFDBZQ2ZkUL5lJ0aQPUb2wJHzAi9+uOTfhI8Smzy8EFaMviHK5SLTHy0uyAu5/NR5m+rED3x59mNPPIe0PC03htggqqcqbiMtrqCWDrPRK77AC/3R+vfD1xYbdw6qzgZBtpRcGTkXNsDQeyZTYUagd7PdTdj641YnBw6rAlYWGlpv2V8aEOZkyfMuKVdcJsEB0vmqCa+ZSNv3D6nHUVfBS7gVXPtk4xzc2gWTmRLAhjKGweZuWBHqKxzdXaBdG92MqGyMQiEmg69XciqA6fmMbV9B5LJdyUBNktJQu5BDAgAX3vBK628KWqa8D0c4rVvolv86Ix5HXHe7ePmF6LTh3gqjxnKO+fnCg+fNzIh3otzdwCNzWpbroDj0OFIxsA3fL9As6UXIfVRvEMrypGS9RBo7UQe4YdjjQheDy0Lk4UhcMKqWIpCWCkJYikJYshLEO6IXuBbIvp1Ne2EJ3d1dGDlWvhoYRFNH3ZOpiz8oL9Wo/yOMba5xtPtLQxRgdepDWxISwx2F/KaF9R27Y6PY/wVY5GAFSnEuKRywshBRxpZAQKNEqdO17g4oGVyV1DmuPCmYeDZeKPmTMJnDIzRDYFV/xFJXzaqO24Hlxnxzue4saE9kREAPtSniPxVFGBFlkqukaqVoHdddD0ryr67nC0eAXEulPVdIZjtscqpwZR2lbnKnMsCpgW3oNSwp5iar0AxsRBgbws/KB3KY4PI0GeymqPSzZiJSHh5QIlbltpVh+Fj0xeMC+ClpR3bKheOKnxUixpy40lZVQXSqjFFFnrsu/vi0A3SWVym+74UhIrJHfdsbF2VkDouTRakEm5Pf8AjgcpUn4NSs6tbAJJ+eynHlNfrs3+oXotMvcqvxTinKzmbUqGUZqdk3oo7Myll6iyK6j9lelY28WIPgafT9AkXmpD6qFzkysQUTTQANsWLH8Rvb8htjUhbsbwuLjZQuGFVLAhLAhPiUJsVQliCLQvcEmk3VjuPrhPIiJHCux1K0cM41ECofzKPYHSfx0djXocIESR8NFrqXWpbMcfhKgRxMSAQrbAhT1QV36XWL9o4U9wVRFxyrR4KWLkc2eIoJnb75wjR0lKihvmVas2aFk74zcxkrzbU5jyRM+IWrRmeLZKKNwksOonSWQggDqTellI39G77UDjnHE9lEBdZMgScbuFT+GTKJJmyuVQOyK6MwSIUGMbNHd+X5TSbWCRscS/DlnNWQo9vhxxR/JWHgU0WWaRuUrTkprYsDIQFBkJKgqqqCtBWOolr6HDEeGa2eSWnzmkMef6148S8Y5+gxQxSss2rLn5tUkTcyJkk6eaiCprqd8WjBLu6KHREsrKonogD4GizEjzM8yGRzMYyEIBlJkK2BuLar9saUeIGkPBWe6awQF2z3hOGRB9+6EdtA+b0Y1hrb4gJW1zg8IQ6NPNmFUKKLf86xGwlFozJ8DihZCut2XmU7UtB68pUbEbdceb1/GIxy5belz+82rLnJXiOcbl8xBPKHArVTStuosE9N6v0PXGhBt9jjIPepcZPvDaheK5EQ6Uu5AX1dCAtgR0R1JFn6EY04JHvAoLieqjMNKqWJQlgQliUJYhCcYFKK4bkXnfQlaq2vv2AFA74XlkDeqkC138OxBs1lgwtWniBB6EcxbU/kd8I5T7geQa7vC6RjvgfNbLxDwJls0zsqNC48txEIotR0QLpvfrjH0HdNi3I6yCrakeyeGsCnsrw6o4woVEQLSqCQBWkjp6H+ePRFjKohZAMl2Ua3DWH4aO1V+m3TAOzHFKC1xO4/qhM1wfVJGzUChYrQrqulkP7pG9eoGLAsHwqHdoeAUNBwVYmcqN5G1kuS35LZ2HtgZEG8jqqyvc9rG/+vRVTxyj5DKxpl2WBHlK+UUdJVnKg7lQD1IrYj0OOU21gAaPFMQ24klU2LxFnY2eQPKsg0GRiQV84GgOp8oBsdKxxD+bBTHZ8LZ+GpI8EUjRgSsitIrDrYv8XfavrhsPsdUrRukRNC2xRaI29L9VbfqOxxYO55KO8FynbUtrsBsR797vocYP2hP+TIta2lC5uQsB8Q5V2z2Y0qfNm5kU+rcz5R77jb3w5pzo247C7yCJ77UqN4hk+VI0ZYEqSDXYg0R33xo47u0aR8K4HgoTDKqlgQliUJYEJ8CEhiQhH8IzSxMWJkVxRR4yPKQd7B6gjCWREXdFZpUhkM8smbyaxoUjTMRlQSCdTyoWJoewG3YDCOSwtx3X5LtGfeD1X0jwHhquHZi1FgBTMN1uzsfpjE0KQiA15rvqLA6U+iLyvA0KMpLdXX5m6Emu/ocbvtBWZ7OF1bgoaOmJDEAnc7NXXr64jtyp7DhAy8ELuAEURlLMhkYssgPlAToV62bHbbE+0EKoxwiU4NG6gqNJ9DvpPcYkTuCkwNVH+0HhcE0kGXlfQrSRWvOUEc2XSVRStnYbkHuPXFXPLhyrMaAUBm/DeUlMruYpGmzjqUjcC/hspIqRqe51eavXSD0xy5tda4V84OqyxKwVI5VRNjqKkMg6WBtdjbcVi/aOPCrsaFIJNE3QRrL0aNitkgbr16j198Vt6KYgeK8loneMKHsK1UD1HlYeorGRrRd7IbT+n12/C+c+NcTMWdzYKh1+JlYD8L2yh19wD0O3T0xrYGOZMRjvkl5z7wqDzs6MwKRlAAAbcuSe7Env7DbGtDHsauDuUJjuoSxIQnxKhLEFSmxCE4xYEDqhSGQ4cZApBADSrEe5UuCQxX8NBt/3T6YVlyNnBHKlosovKGEZ+DkWYxmIqJs3Ug3FgGqrqLwjlSOkxnbvJdmACQV5r6h8PxBovMAQGavY2b/pjzmg8QH1TedxN9FB8ZySLNOzCaYlkKwCaYatUfk5aqwX5kew3YXYqjugpFAZHLIglEa/GyahIsRJW+YpK8suajRWDqUY0NG9N80uN8qFO+GFiV2gW3WudGzgg2z1Mmlt0KOV8rbqJFHY4o7opAXniXHYsvK8VtBNIajLwPIrPQ+8UJs8ew1UQVrfTYOLNaSqlwCzDjnidsy6yNPAoTMuoXLpbMqowEmvckOyrRroeuHIo9vJS73eSjpuItBJFKEdmgabMqZGSPUs6oEpWIYrSX0J3+uJIB6BTza2nK55WyySymOF9qN2qs41BAdix83QYT+Ertt3CllfCM6338fLdMxlxG0ZJBLdbSQn7snULBXc6jRq7fjO/wBEvPH2fitD4lofVIoKteltqJA30uD3F7Hr+WMHXm7cMp7Sne/WC8WjjPEs2ZlJiE0mtgGITU1BiF9/Uj+mGsEuGGxwVpwO0KheIcNMIGqwxeRdJ66U06XvoQxJqvw33xr48/aNpvVcHClH4ZVU2BCfEoTYEJYhCcYkDx8kInJZ6SIkxuVJFHuCOlEHY9T1Hc45Swtm7ykGkbw/OPLmssXa9MsQUABQo5g2VVAAHsBhDMYG4zq8v5XWI98eq+ouEyBYHZtQRTIzFNRYaTewXzHbsOuPMaCfcH1TecT2v0XrMcGgllWdhLr5VKyyzRkLq1GwrKd9XQixRG3TG5aStD5LgOVZ1zMYmBnQAyGbMI5X51BDSBh3sEA3WDcgr1k8hlo2bONFJFJHzFZ5ndm5anSzbu3kIAI9gNthgB4ULM4uOmed8y+dsKJPh15nLMWsFmUro38qr1N9MPhjWpLc4qtx5OOBk1GLMJG0m0b6HlXSVQ9dICst0CDTY6dr4K3Z82gcvl10aJs5CHIXzBmc6aoqKPt0rECUKS0+CksquW5kMcubikjknQuI1lR6I5ZAOoKqUdyBfvjlKGuHAV2hzaK1ji/AIrD8hLUBSlkhgvy+Umiy2dJPvi8LgBtBXGfe7koOfJr/AIqbE/N31X0v0bbr9RjI+0R/yZT+kj36xDjvxH9oZw5cSkiZ9XKDHqTV6foevvhnTXM9lYHnil0yPvCoifK5hwZGSdh1LsrECvViKAGNKN8LDUZS92gMNWoSwISxKEsVQnGJAQjOE8LmzUgigjaSQ2Qq10HUknYD3OKSSiMcqatWJvs04mAT8LddlmhYn6KJCSfYDHD22K1OwpvDPgnPSnL5hIByi6OGaWKO1DglgruGI2O9dsKZ0/aRuY0c0VdgpfSXBgVWrA1M7dm6V3BrvjB0nHkhhIlABtMZUjXvFeSIXNq8gCTRsRYZVKk7i/W+2NNr2u4CX5T55xtcwQ2CLKCwDv1HpeLAgeFopecw0cilOYJQwpkUodSkURVdMDTzdUquB8FjPEfsvA1tEQ+liNLaYlVfWWQ7DqOgv2w82WNpNtACTZ2j3cKEb7PpqHI+Hzm4LfDSqxQ30IfSa9wMRDmRlh4BK6vglBR+V+z6dGfX8KjBdlfMrqtuzbECsHtrP6gAqmGTw+qu/hvwhw/KRxy5iSPmkEn+8F4yR82m6uvWsLS5fTml2bjnp5K0yQoiEvMyxiisrSUCp+Xzetf0PfE9uKDjwAqiHcaURJk1Yn4eRZe7qshYg3swUnoen53hHVZTkYZZGA4pjT4uxl3yuNKCN5VJCZljPxM7zR5aYCRkk0lXkCbs8ZFaFJ8pNWQBjgxzo8djA4bgOhTTdrpS4i2rpwrjnMmjPxbtGo1S88HLxuvLZUiEbKAxdhZcAgaWvqoxGLNkAn2ja3y5CmRsWz3TViviTw1LkWRZTG4dNcckL60dQdJINA7EVRAx6fGljeLAWeRShThj5qE2JQnwISGBpQrl9lsyfFSwuwRszBJBGxuhI9aAa6Ana8I5otquw0bWptlNUZZIYYswtlNKilljc0AwAJUsldrGPnZyZMfMIc4kArdMTJIbARkckWZcziNdMunRrQWEUBVBB3G+rbbqcTq2c90xEbiAOOPNRj47RHyhOEEmJV2WPMk5l0UUFUhIYYm9dRR2NV8ldMaWdkOxcNoDiT5pZjBLOfkveXYyEB41WM8wwkGmHIkETkVXLNspUqb+mM6Zs+HGzIY/kpsCF5cwDkIxnkk5cz6XZv7u+pfMXh5riUV5QHBsgAdcO6hJ2uG3Iaav+/ySmO1rZTG7lBx6XkeNo0pejAi9yVbdaaM2NiDZ9cZb/aYIGTtkNOTu2KSxXRdI8+0qlpyxXLGRLahraO9c7BSAzaNIF9Kf12e1LPkmiiYyxvAP/SWhxmstx5Qj5oFallhy02hJI31gGPmRh0fz/hJIPY6SO9Yo/GmwslhiJcDV/wAfupMzJYzfHgjIJ2lk5jaAs8UGYUBaK88MGVmvzUU2O2x6Y767GQ9jgTzx+ijT9rmkVdKP4FO6xc9lPNmk8kdaCNbBUiWyaBaySfUkisLSNdLMzHhdYb4/mV0aA1jnOCNzkjQxjmb/AAcCxqo+UGKENI6e7EVqO4C7VZtzVZ3TTNx28fP1XHBjAaXlPPDOA2vSuZjNxsm41mNXUb2a82k+ovCUm7T8loY40f0XdhGREeBwueXlKh2U61KieOxRAmUzqrmzqIYncVi2rwtjyGgGr5+tow3B0R4+X6KP4bO0WRbME63Mcs41DTsQXVK6qo7C++KZThJmNibYqgb5+SvjtAjLgqP9r2YX4iPKglmyiMsjkaQzyvzTpWzS+YY+gYEYDSsB6oBw+0GlRMcShLAhIYhqFYfs9hd+JZMIrMRPGx0i6UMCxPsB1PphXLrsz9P1VgtkaZlzMYX5CM0G9icyoiah7mv82PneXjCV07x1DgfpytpkmxrAf76L3w+RzmpQdo1SIJ9Q8nNNDpuQP8pwnkQNjxGnxJv6dEyHkyOrp0Xngy6YcsN98pFV7k8uSZX3qrUyL/4hjU10XFE4dP5pLYPde9p6rtDOGMHrGM8GHpqzMJWx1ogEj1rFdTc12HGL8f2Vcdp7V69QL93848+clK0b2XLmNv8AzqcdJA1mltB8v3Ksxw9qNDovKhyZikcMaIyh5ppVRWY0LKqC5IHQNputj3wvh6PJkRMcX8eSJc3syQAuZ4fojnhVtZJkIbu/Pj5muu1s7UO1e2K6n7jKbfwtaK+nH7KcN29hBUtw7jhkjiWNYSFihXUy6jqMSll6j5SQCPrjZydUZjPbGBuJHh+CTjxnPBJQX9oDMypIQF5mWgNDsDLPpNHcWpBo774R151tj8Lv9kzp4LS6kDwnNNNHFmRGPiI2tUVr3tdaCzVtGa33F9sJQudp+U1rTbXLtLcsRA8E/EZRmYM0YdREyzGOwVJEsZZNjv3GO2aWxagyQ9OFON9wQpDO8SjkeScN90NL6qPRYk1da9CK9QRjhqxE+Q1rDztA+tlc8Nro2OJHVR/CssUjSJtyuXyyOPRuT5lI6gi+mO+vva7IaR5K+nD3ZJ8/4QDTNNls7pFppmjhA/AsIRa+pBofTCzgIsiLce9/V62ugO6IgKhfa/lSOIyzCjFmAkkTqQQ6hAhNj0I6HfH0XDduZwvOuCpOHmHilW15OJKhNiApXoYkIVs+zTNxx5mXmSpCJctPErudKq7pSamA8ovvhPMBLQB5qzTytIzPFsuWR58xwwQwlnZMvmmeQjSajiURIQdWk7EbqMeYxtJMUrtzi7d1B/dPS5LXMAATZPjOWVQ+Wn4bGsixsyZjNSJIr6fvEbVG7EBr6nuT33rn6UMggXtAHSuFMOWW9eVK5XKrpkDywR5jmmSMwhpURWjjR0lJRDTshJA7hWO4x0jw48jG7EncB+I8q8lzdkGOTeRSabPFYxK2YyMcZBZpY5XzBCj9qOLlDWa6WaHoemEWaGCae8lo6BdTn8HiiV5izsDrC0LwRDkxpozbtzV80kgLFQ1s4ezv1xoZmA3IYGXVeAXKDLMdkeKUObRDOxmy7NLHFEFy+tqKO76pGK+XZqH1w1p2A7GaBya81yysh0wXRcyj6fvRFKi6Az2Y5EBJVJK+Rls0w6aiD2s1HTI8ttBVxsp8TuQhM3mtSlJpoBqsaMi8mYkkB+ZA7Iiw6jtrPS+o64zIdFZHIJJCXV0vz/cJqXPO2gK9FJTaBIwjmhjWTlSKvIkPLWVVWIOyHQB5aHQAD0wZuBDPMDI6vAc/spxp3MaSBaEhjSMvLDmYSTqnm5yywxlVZEEschBqlKqeuql6UcR/hsMrWxtNln78q/tMkYJ20HLzwuGIRQrFMEaOJIzM8TCOfTZOqM06FSTpf0YjcDGhlaUzIYA4c/mlY8wxOu0NmuJwSTrBJNHO175bLqxEhB1VNO6hRHQspVtsDYJBzmafBggzv7xHnzX/AGmDkumHZN/hDcX8RZeGaeP+0oYjzJDT5LMuyF2LE61bSxF7EbdMdf8ADYcstn7xvlVOS+NvZjhB5fxLkolEcHEoY4ksRpJkcy7KPRmBAJ9wMXydEink3u3A+NePrwrMztraAVN+0LjkGY+HSB+aIllLycsxKzzScxtCMSwA98ekwITE3n+/7pZ73WqdeHWji1ReDiyEsClODioUJxiQ3nlCMyORaRSVI/xI463LXJq0sB6WtfUj1wtJIyMknqrBtrvxSOJcwORbRB1o7nUQ25AO/wD84TeXyQFzuDXyXVoAeKW2+MJBy5rNEI5Db7dd8YX2Y3dnIfnS66r3Syggs5As0XI+RJeTF5ABpWR0Tb8m/hj0L2tc0kCiFnRuJdypg5SAu7LlojUrqLzM4Noxj3VVpSdN0OmPPT64I5jGRz9Foxaf2nIREUKGSNXy8aB3VbSaYsL+UgMoBr39MWxNaGRJsBUzaf2bd1/mucWXVGKFUmZCRJI5IQMOqIi1qruWIAogXRrpnayzHND8FTHwS4WSnlEOrzxctlV3TlsdEpVC5iZTvG1CxRIIB37YnD1ePKBa0cjmjxSmbBfGQbQPGMxIYudCYIjFCa3aSN0UMyowLC6JOlrsaj1vbFm1CHMe2OWM2TXonm4zom72utcmZVyuZmlEc6SxG+ZrhBiQM8cSBW8gbY1uTYu6Aw3DnxxS+zxsPBq1WbHe8b3uRfFYwmYdU2QEEC77AkD2x6aOyA4clYj2C6Vc4ZwlWzcmYYtrDIVNVSiJlYV3Bu/Xy4z9Ux90D9gslO4L2tm3lUvj0SrxPMySxNJAr250kgL5fN7+n54tp7XxadHQ7w4r6q0xDpiSq/xDh/KA1N5jI66f3FCFZLHZrP6Y1sfIMpDTwPRLOAtRuHbtQmOBQliEJYlSnAxDFCfFlKL4VJKHqEtqIrymrHSj2I36HC0zWu5KkJT515NBc3prSAFQKNV0qqAos+2FnRDsXEeSuzlw9Vr/ANoMu0seorqEfTbys7ht/ouMH7LNvHkH+7+V01Z+17fRR2e4cwiRRM6iKRXEp6jRutDvRr9Bj0DRtHPik+xc15s8Dx9f3VzePWJSoCc6ONyVULby5dS0hUbE2bPfHg9c2MymEt8L/MrfwDuiI+f7Bc+GZMZeSN3fRAjIzLGfJqoLzHDqWAJAJpgBXTc4axMvHll3bCHAf2Vwmie2PrfK85PLcyHLJL5uY8BlsCnLsJJA46EMxNjvhPFJm1Bzz0BTM1Mg7qec8iEsgP3MlqB1IjzBAXbsUFe4OJt0OqW0UCfxQ73kAJXnO5DmRSwqvWeQKFC0B8Q1GjtQG9Y6vkjhzCZW8XYNGx/10VY2vMYIP0UnEiHlUA6a00rp1AhbAoHatsdNMif7SN39IP1cev7KmS6o+PH9FB5jMtqYubLOdyLPWq6bdv0x7VoaAAFiO4NlD8MzgeVlA31ad1/cJHUXXXCOoyNigLnA/RdsTvvAH5queI+IhHzDEEmJ63rc6VIC1/xDHTDe1+M2SuFeVpbIWrOuJZeSKQpKSXFd9XQ11PSqO2NCGRjm00LkRygsMKqVYEJsCEsRalODgaoT4sDzXmhHcHkCPq5oiZd0JQupYEEBgu4HvR+mFMhrmkt6q7SieNTRMPuQGuQyM2jTuyoOWpIvSGDHcAbjCLI5OzIPkrg94Eea1fxvHrl02BaWb/dd+v64zfskAYJQ7oHKNb4c30XnO5P4hkiDlPvUv6M4F7noBZ9sb/LGF1WFWcds4NaeW1x5iuvr5qyzU/MjUaUC8gajZqMNFd7dax43V5IQWPkDuCa214EXa2cNpEVWhM3l9UJgXSXfXGqrvWrWny+g9T/DHdg7bJftFd1nX8VYuaG8r3mMuVBiJIMaLXcEILRlO2oFe474uWezvbtbwX/jY6lVjIlZx0C6sUVhEWB3DyAC/u9RYhuygmlFnv7HCum9pkZj5ng02w2/A34fQIe6o9reqBzmYkjgaVQvNId0RDfmdWZVHSwuoUdqrBjPky3yteHbD5+HPh9FPDYBz3l1y4GXyqKhDCNVKKH3IU2Fvrv01Y54Pa+3ue5p5Brjg/RXe0Bm0KM4lCYsxmB5vh2VXXUR5Cyhio9hZ9thj2URuNp8VhAvLnh5JbXj0v8AlDcFyweWKQGmKlX3O+386v8AUYT1N7YYHPd0HP8AH5rrgOMpbJ9D6+H4qveMs4kUjh1JDZkP5a6xIKBB6rZFix0GFtMa+fDYQea/ddMriZyofEJUdgytK7HeR5KBZvWgTW3qScbMAcwbfFKlBYaVUsCEiMFoXnEKU4xLUJ8BDSRuUIzJZJ5Edl30vGpA3b7zUAQvcWoHUbsvrY4ST9k4+asBa98dhjSRhCS0QLBX3AfSaJW+owoHudESetK3RbT4tjBm/wAtf+dsZP2QFxS/8ka4acwnyQjZldWoL5rFE+3r7fzx6owu21fCyHTc7xd+q75riaSbtlcmxsnz5aNtzuTuO/f1wq7TmAcWu7tRkDbXqbjDaWCLHCGChuRGsJYDqC6jUBXSq6nfANPrwKs/OLqaVzyfEwqLG0UckaH7pZEV+WB0EbGiqgbUN/5YH6fu5Z0/BUizZGmgeF2XjjR1yljiBbUY4oxGrsdiZABb2Pxn3ruKt0/b1H5qXZx+q6Q+IirBliy6kdCsCAgd9+v8u+Lewg88q/8AiT3fESuT8ZVdAXL5da2XTAgoCtK7fs+o6YoNP54/NWZqT673z8fwUHmppJb5h1EjegFBPrpUAflhyKBreoSrsp8vxE/ipDgjAPCi2KJLE99j/v8ALGJ9o4iMJ5T+kyjc1gHjf8fgqX4nmviM/NjaWCFtThRelWVLI6b2K32F4V0vc3AjLfJPZf3zlW+K8O5I3O5kZVFdUUKRID+FtW2NjHmLm7SOUs5tKMw2qJsCEjgQmxIUpxiAoT1i4QiuH5h0YFGZDYFqfUj9fz9McZ4wQrAps9nHlA1Gwq0ooAKDuQqgADChYBGfRTa3bxKPvR9P+ZsZX2O+5lH+5V1342+iiCuPZ7VgJwuJIQvLLiKQmCYKVl60YKQmK4KQvMiYjahLljEEKQjOFRjmp+f8jjC+03/j3rQ0f78eqzbxvKycSzJVmU6xupIO0aHqMJaQ0OwGWtXLPvnKuSyFjbEsfViSfYWcbMcYASxK5/7/AIY6KExxCF5xKEsQp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501122" cy="5697559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rgbClr val="FFC000"/>
                </a:solidFill>
              </a:rPr>
              <a:t>Заслуженной популярностью пользуются и произведения </a:t>
            </a:r>
            <a:r>
              <a:rPr lang="ru-RU" dirty="0" err="1" smtClean="0">
                <a:solidFill>
                  <a:srgbClr val="FFC000"/>
                </a:solidFill>
              </a:rPr>
              <a:t>Заходера</a:t>
            </a:r>
            <a:r>
              <a:rPr lang="ru-RU" dirty="0" smtClean="0">
                <a:solidFill>
                  <a:srgbClr val="FFC000"/>
                </a:solidFill>
              </a:rPr>
              <a:t>, написанные в прозе: </a:t>
            </a:r>
            <a:r>
              <a:rPr lang="ru-RU" dirty="0" smtClean="0">
                <a:solidFill>
                  <a:srgbClr val="00B0F0"/>
                </a:solidFill>
              </a:rPr>
              <a:t> "Русачок"(1967)</a:t>
            </a:r>
          </a:p>
          <a:p>
            <a:pPr algn="r">
              <a:buNone/>
            </a:pPr>
            <a:r>
              <a:rPr lang="ru-RU" dirty="0" smtClean="0">
                <a:solidFill>
                  <a:srgbClr val="00B0F0"/>
                </a:solidFill>
              </a:rPr>
              <a:t>"Почему рыбы молчат"(1970)</a:t>
            </a:r>
          </a:p>
          <a:p>
            <a:pPr algn="r">
              <a:buNone/>
            </a:pPr>
            <a:r>
              <a:rPr lang="ru-RU" dirty="0" smtClean="0">
                <a:solidFill>
                  <a:srgbClr val="00B0F0"/>
                </a:solidFill>
              </a:rPr>
              <a:t>"Добрый носорог"(1977)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76" name="Picture 12" descr="http://mp3-kniga.ru/bibliofil/img/zahoder-nosor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571876"/>
            <a:ext cx="2394261" cy="3286124"/>
          </a:xfrm>
          <a:prstGeom prst="rect">
            <a:avLst/>
          </a:prstGeom>
          <a:noFill/>
        </p:spPr>
      </p:pic>
      <p:pic>
        <p:nvPicPr>
          <p:cNvPr id="11278" name="Picture 14" descr="http://i.livelib.ru/boocover/1000730972/l/9114/Boris_Zahoder__Rusach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2214578" cy="3089337"/>
          </a:xfrm>
          <a:prstGeom prst="rect">
            <a:avLst/>
          </a:prstGeom>
          <a:noFill/>
        </p:spPr>
      </p:pic>
      <p:pic>
        <p:nvPicPr>
          <p:cNvPr id="11284" name="Picture 20" descr="http://detsad-kitty.ru/uploads/posts/2013-01/1358875218_pochemu-ryby-molchat2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643182"/>
            <a:ext cx="2381250" cy="3181350"/>
          </a:xfrm>
          <a:prstGeom prst="rect">
            <a:avLst/>
          </a:prstGeom>
          <a:noFill/>
        </p:spPr>
      </p:pic>
      <p:sp>
        <p:nvSpPr>
          <p:cNvPr id="11286" name="AutoShape 22" descr="data:image/jpeg;base64,/9j/4AAQSkZJRgABAQAAAQABAAD/2wCEAAkGBxQSEhQUExQUFBQWFxgZFxgVGBwWHxoaGRcbFxcYFxgcHSghHBwlHRweLTEhJSosLi4wHCAzODUsNystLisBCgoKDg0OGxAQGywkICQsNCw0LywsLCwsLCwsLywsLCwsLCwsLCwsLCwsLCwsLCwsLCwsLCwsLCwsLCwsLCwsLP/AABEIAQUAoAMBEQACEQEDEQH/xAAcAAABBQEBAQAAAAAAAAAAAAAEAAEFBgcDAgj/xABFEAACAgAEBAQDBQUGAgoDAAABAgMRAAQSIQUTMUEGIlFhFDJxByNSgZFCYqGxwRUkM4LR8HLCQ1Njc5KisrPh8Qg0Nf/EABsBAAIDAQEBAAAAAAAAAAAAAAAEAQIFAwYH/8QAOhEAAQQBAwEFBQcCBgMBAAAAAQACAxEEBRIhMRMiQVFxFCMyYYEGM5GhscHRQvAVJDRicuE1UvEW/9oADAMBAAIRAxEAPwDFcbwXJPi1E9EJYiihWX7O/wD+jl/q/wD7bYw/tD/o3JzB++C0zPf4j/X/AExr/Z3/AMfH6LD1b/VuXHG4s1LEFFrzeLNFKNtp7xFV0RYCYjEEDqUUE1YjunwRYTUcR0PCmwQlWJI2i0BwAUlwXq//AA48V9sQahLjxuXp9Ba0OeR5LB16DG3ARsAIXI9U4GOpLGdAgrxgQlgQlgQnwUhLEBC7ZLL8yRE1KmplXUxoLZA1MfQYpNL2bC4BWa3caVq4h9ns8MUsrSwkRIXZRd0NvTGBi/aBk7w1rTynZsB0TdxcEL9nsZHEMse1vv2/w279O2OuuuEmI9rSCa6eKrhgtmBrqtDznEoTKwWWJiTtTg2SLAu6s0evpjT0SZkODE15o10WLqcMr8p7g00FwPEIv+tj9vMN9r2HfqP1xtOyom9SOtdQkfZpLHHVezmowaMi9t7sb9NxtuMQ7LiadpPPlYtVbjyOPAXeONmZVUbnUSWJCoqVqZ6F0CQPzGFdR1CPEFus+iYwcR+S4tb4IfPSmGMSHluhR2R4mLK2gAkGxYNG9gehxnYGujJ3ANdYFkcX+vVOZOmdkGuscorO5WSLTr5bKzFQUZj5tDOvVRQOmvzGOWn/AGkiy5XMZfAvmvOl0ydJMMYddrnDl5HEBUwHn0F3k28hc35e1UR644f/AKkdo9hYQW+Brn0XRmjOLQ6xRXDJy81XdXhSOMkPMxZo7B20DYtYIO9bEdcdsz7QCMRgsducLoVx+aqzSS8kgigunJfnjLkxpJR3bUynYFdNAHcautfI3pij/tEDjmaNrjRquL/VVGjl0pjP/wBXaDNtBy2EuWdZzpUqJaru9gnyjb9Rjz2fnN1KhMHAxmyDX8rXw8Iw8t/qVK4h4BWFGZs7HUbxJJ92Ry+awUFvP2u/ph/H1t0o2tYfl05AVJcQsAJI8k/Ffs7aJJWjzKStEup4yhQ1uRXmI3APX0ODG+0W97Glp7xoK0unua3dYVFx6gLOSwISwISxBQleICF0ghZyFUFmYhVA6kk0AB3JOKTuDWEnyKs0Wtt8V8LjmGcaSIoVy9jMBymohXPLI9AQtg2DePnWnZcrOya11942K9FuTwscCXDwTZxWEeYQBvhFymX+HFUutiR5Dt5mFA0f2sWsja88P3nd6Uhrdj7YeK4Xt53aJjIXMH9nanJ2XmA0LNfNXQe+OcLg152/F2lDrw1Wktrrd4j8124PLJysqTzTmPgn0VfkoKSw22LNywPpgnD+3dR7vaA+KGNb2dGrURwlZvg8kuW0cswZj4jmgmLUBGKlroQNVY0X9g6eR05IJcC0hLNa7ZxVAIeLI/FQxRhwrPl20swNs+haSxIKJ3O4PydMep1nLbBBGSzcCefNYOmsD5XhrtqkuMZIyDKKycqWUSwclGAWNHW5ZEG/yhQP81b48np+b7M/IkjNtqwaPJ8FvZDWPdG1F5lxKmd5QmDQzB31gUCiqSsQvpy1uj+LHHDkkxsiGR4AB8vIm+VOSRLA9rT0/v8AVdOHRNy1jZJFXNCdkIq405ab9fmbUW/M++J1XIbNnPyIx8NcV1/vx+iths2QdmXeChzw95Mrm8mqKMwjJ93YArTGAy31XY7+gGGMqdjcqHNNlhHl8lxYzbEYWu5tSxJfPHQwb4eFdYFH71ucYx+QZr+uEDL2ONvFjc6/ztOOb2km9p6BAQcNly8GTidLdFeFgrA+Z9DL7EVGd+uBuRG+WZ18HkceoVo2HZH3kB9ofhqXM/ehY00OiR0p1ymZ0S5GugFPTboT0w1pGYyNnYvsnk9OB8glsuNxog+Kf7R+PSZZnjSFF+JQjmk2xAJUjSB1GogX+I4vouCzJ9695Ba40PVGZO5vcBHRZLWPeNWMmxZCWBCbBSEsRSF7hkZWDKSrKbBBogjoQexxR7N4qrU3SKzHFZ5BUk8zj8LuzDb2JrCrMHHYba0Wuj5nvFOKnvAuclfOZWEyMYwXKI7EorCNyp09NmAP5Yz9WhZFC+WqJXXGe4vDbV2zUBdo0kjZFhiVCvO1rIyldLFFAG293+JcGgYALTO8A7jxx0+S5avmEe7BTHh0YJI1gmgCJHBAG+lSDst9seiODCRRYPPp4rD9rk/9j+KT8OjI00QKAKq7KrAdNajZvzxb2KEmywWPkgZUg6OK7yqrCmGwqh0rT8pU9RXthh0LX2Hi7VGSuYSWmrQ/wMdszBnYitTu0jVd0HY2N8LxYGMxpDWij4UF0fmSuIO48LweHRVWgVve5s311ev54HYWMasAV04QJ5aNSHn80x4VBd8tfTv09B6Yk40As7Rz146oblyfC1xS+GgVQKVApJBBKkFgASG67gD9MJTOwm+7IHC7NZlfG0lMuTXQyQmMQsEEqhdeoRuzgWDsWLm7xSXAgmex8ZBIPRdPbZ4WFrm9UfwXg6GRYl0Ll+Ysjw6bDMtqCGvYEMb/AOEYw/tGxmKd8Y5PH08lqaTIZyQ43QWLgbD6Y24WMLBa4kpxsdsdWsbEdwCgm02OgFKEhiUJHAhNgQliEL0pxB3eCFNcJ4cp5cjnVD94ZCq3o5fQNuPmtT1798IzZDRwBRVw1H+DFrikBCGMFnIU30MT0dx3whq1uwCHHnxTGIPftWicTb71/r/QY0Ps2+9PjB8Fjaq3/NOtCF8b+5Z+1Itg3+CgikxfFS8qQL6LnJKFFk7YXyMyLGAJ8eiYx8R+R0Ci8zx9Fra/Ytp+nUYzf8aY40W2AnzpFDk8rn/bRkVmjRgANi27X9BsAD3wpmayZBsa2l3g0wRmyq4eJNzLJJvqeuMZzQ8Weq0oxs6LhBnGilDo1Gv4fhPthiCR8dFvUKksTZOHdFqHgbiaZh7X5gBqXup1D+GF/tJlNmx4/B27lRpeM6GR3HFLL/DOV1hg0RdJPu9Si9L1a3QJVd9zXp742ZXUwFqUrlB57KiPQt/eFbkBqlazS2D6dfc4dx5nPj6WocAo8jDSqkMCEjgQmxCEsCE4wEcIR3DBL52hJUoLajVj6d/phPKkjIApWFqY8CSM3EcuzEklm3Jv/o39cIa4AMKSvkmcP75q0niy/et9f6DHX7OPrBas7VGXkuPzQRxudos7avNYDJxarst1Jwtmhij8gRiyujYtxpqhuM5kKwU1ZXVXpfS/0x5POynZEhI+EdF6nDxmwx14qtZtV3Jv5b6+9Ab9ifTtjnHwLUv5HzR/hfMHW3uunrX0FY5yCgujOULnsiyN5tCt1I1AkfkCd/bENJpXDX3wFHtljjqHKr45COQrj9kakZp7/Av8HXGXrf3bf+S7Y7SC/wBFQuG5OSR1RA1sStgHeuuw616e+PXMexjA93osN/VccxDpZlsGvTp/sYdjIkbuZwFQrjjqoSrFkJViLUJsSpXqsQVFpBcVIceiLUrwTNpEdep1a6NAMrxkedGAIbzdLBH64Tymdpw0dF0aQpnwhmVfiOUVARHGXVNVaq0SMS1bXv8AwxlaqwjCeUzin37aWk8Shtyf99Bi+hO/ybEpqTf8w71QDRY2d6z9i8CDFXPrk9FIAC6QQ2wu6sdOvXt6nGbq+TUe0dU7p0R7WyFA8W8PNNO8usJrJtWQkqRsF6jpWEsTCrHY1Oy5pD9wUFxbhRhNSUeZskgsDyi9LKd1PsMXkgezgdLVo8lj37nfkgeHa9Uq6ZOWhIJjXUfKTYHudu/THJ7WgckWu0bnkFwHCsEvBzLC8uXKIYyv3agoCCpvZjs2E+3a121/4rTEbi24/wA1U81mswiK7BdLlgpIG5XZh6gi8aAYw9FnyZMzbBpWf7IJy2dYH/q+3/GuMjXGAQA/NdMSd0jnX5KtZfi2gsrKTpaXluraWTmbPXYih026nftj0scRdG1w8uiyi7mkBmXVn+7Qou1KW1knuWO259gMPxAtFn8lzPJQ+GAVVK8ShK8RSEsTwhdCMVu1VMBgLXEd1SFL8J4WrcuRyTEGfm6VvQIxqpu3mHS/6HCc2QGDYOqu0AqR8Jpp4pB5GiBYlVIo6TG1Gvf+uMvU7GnvaeoCaxPv2rZZMnYvreOejGsRi5aiPfu9UM3D8a29I7VzPD/bbHOaXayz0VmR24LmAd6qzYFC6vYXW998ePkyXTSFjuvgvQxwCNm5SPF+ANCDKzDQW77MC3QV0O99OmPSxTERsCxpI2lQvE+CCSMqy9PMt7aWHQ9P19rx3k2vB3KkMjo5O4LvhUlc4uRjVSDmDMebGu6gsDWsgC6Yjt2AxkPxxI67+S3MXKbDCWjqUz+M5lCCfKp5dLAkstqbon8V0aOOTtPaTYK7DOc2wQqbml1pI4IpXGxO5Djah7V1w+zu01Zc0hkJKtX2MH+/N/3f/OuMrXf9OPULvg/E/wBFDcDi88xdC8bMY2ZatCxOljYJVfU0egx6BheIWkdKSFW5AZ/KiLQpsS0eah/YbUQB6g1uQcP48u9tFc3tooA4ZCqmxZCcYEJ7+mKkITg4soTg4g9EI7hsUrFzETarbU1WBv07/n6YVyms2jcrM6KS8ESFuI5ZmJYs58zEknyEdTjM1cMbgy7fJM4v3rfVfSHDeH64lPr/AK4zdGcBit9FfPaDKfVd24N9ca29J7FG8Xy6xFAZRESf2kLqw9CQKGMzUJyONwHCaxob5239VETQqjKVNx6rbSrFB3B1fsrfXtjDYzcfiH4LR+EVt/Ne89ks5m1Xl8vTZ50cy2t1tyyPQ1uN9sNYEss7jHJ4dFwyGtj4CA+ybL5iXKyfFFiyTtGA6kMmgASLZ2Iutx0Or2x6Afos0kNI468IfiWXyU6VmouTPHFII1NvfkYUjUKYMAaPfpeF2ZAnJsUU1JCcei02Cs58S8Yy7yMdAEjIgYBaGvRTsa/a12f9cVdE8v48E1HkhsdEKrcPgVy6l9IMbEELdld1H5+uO5vhIOI5KtP2Pf8A7xP/AGR/9S4ydaP+XHqnML7w+iq8eRlkn0RqxZ5WRaB3OqiBX13+uPRY7wIQUi8e8PqhsxFpYratVbruDte2H4H7wuRHK4Y7BQnxZCWIQlgpCWC0J7xBPCKUlwTOJE2stIrgitIBVk35iN0YWKG3qcI5Me8ALowgdVcPs84HNnc3l3y8TjLZX/pJDV2STuBRYk/KLqsZ+VDvx3xE/F0XSJ4bIHeS+gMkrwqkdK4GxKmiLJNkHoML4eN2MLWdaRkSiSQlSOXzAe66qaYehwwqL26A9QD9d8QWg9VPReHgBBUhSDsQRsQeoIxG1o6BRZKq65aTKTKiszRSWIyTZVgLKN62Lo+xxjZbJICHMTjHtk+Jd+IK+XkGZQMY2AE6LZJqyJFX8Q711F+2HbIIeehXHbZoKo8SzCZ3PPIFjeCBNKSKrKzltLErI3lLxldhXRzvvjjmTho7vCbxoCeSsu+0Dw+mXlR1Pkk17KK06GG9drVrr1U4vg5AcykZ0Ba4HzUXwvhv3jx0QVBS/wDtK36fs1d/THd7qXAQtc089PzVq+ziKNc8wSyvKWj677sPrX8MZGsOJxxfmm8QAyuryVS/tPlySo4vTLOUdTTIZPI5AOzAgDY1j0kUJdE0g+CzHO75UVnJUZrRSi+7aiT3ZjQ3PoNsasEZa1cnHlDY7qqfEoSxCEsCEjiEJicVcUK0fZz4W/tLOLCxKxAapCpo6RsACQdyf64VndQVgtc8V5gZOVcuGiy+VijVo1LNFqXSwkIIP3pDlQUWn3BBHfCyzIa2LsxoPCr/ABLjWdywUrzJwjODcgMqKu/32lNBYAN0Y9R+bePqsfEZr+VylwXHvBX37N+OrMlyvpzEwEnKe1fSPJq0sBYJ6EWKxaSRrz3VDGlooq8A4orpXgQq1nZ43YTKSZVVhCG3RSf3bFlul9QOlYyZs2N7WpoYz2qQz04aAMARYB0+m1kH+WO+VIDGKUQsPacql8NyekTIo/b1LR66yW0kdAwPQ9xt2xhSbphwte2xvBVZ+0DhbPlDpXU+pQvrbNpI/Q/wJxfSdwlIcr5sjXM2qnZfhyxiJHdklzUMrF26KxFr9CSCCfcdMbrmku3HoFnP7Psto+JTf2d+H58tmWOZVoyUHKWwQ41DWbHZRX/ixl629vs4A81OCD2jvRVDIx/3nMlozJHzHR9NFl1O1MBuaFWSFPTHpYnkQtWcfiKiuI5IRaFJPNpuaupWCnV5QCO9dRjQgkcQubuqAw2qJYEJHAhNgQlgQkcc3mgpC2H/APHQfeZs105Nn2Im6fnWEZzbUXS5eO/FSy8Wigc64YJ6JobM66PL5WPl1XVGyB3GE8qnRbG8K8Px7kVxTxVDHOsGpyw1NJyBrOptJ5arZUvq6MQdA7E74w8XT/6nnhaE+QPhYq1nOHsTLNG80KyzqjTzMbQDdwm+ttBFu1+UIR6gbB2tIa1JgE8uWweBPDeayrHnZiWRRqsO/MV7PlKliWFV39cVbuJNqDSt/Ej91J28jf8ApOOh4VVWMlPGpJdbXYDvRHSvfGScOAd0AUFqzOefhKKzfE1QaSbJsUT262cL5E2wbeoVI4i4qvcK4jGkeezEmjlqFRQ/7cihii+5JYAAb+bFtNhsEuCM6TvADqq0eKyz+eQKYGRzE1UTrovrHYKtrqG+kHvjQjxYWv3DglIOyXHurPvGXFWnk0oS0K2RdaXbvIu1hT2HscMWxvAUtYT3lO/ZmF+JXS11EQQR5gQVvf0P9MYWtj3A/wCS1MMU76KnZjJvJnHRFbVJmXRCAdyZKIFdaDD9cepgLOwbaypB7x1eajs1DoYqGDVW46bgH9f9MaMJAHC4uHK4Y7qqcYEJ8CExwISxFoTDHN3UKQtr4Eh4f4c+JhbTNIxkJG92dKr7UAP0wjv944kdFVwB4VL+zzI/E55/vPvR5uawD6TZ1SqDsX1AaQdvMT2xnZUnFlM47CboKz5HKOuazUbGLLwQSpEWjiTLqTIGIZyp3NACtVeZb2wvIQ6hfVdhG0NLipXhEs2aySzKiK6iaJBp8jRMDGaVSNII9D2B6YTeXRS8GwtCNjJ27X90K4/ZnnpzD8NmFGvLxxU4bUWRtaoHFABwI+xOxG+NKKYSiws/Jh7J20dPPzVxnFqwHUgj+GOxSyzHOcWARFXckDa6snp/99MedmyzJHsYK+a22xAdOVVfFXF84gAVFpgVJW2Zau+YOy3+0PL74vh4bHM7zrXCSZzPBVXjXH5c7y1YCLLRFSYI7pK2L7+Z3O/mv+PXXYA0bQkntJG5WbxhntGTDRFSrKsYIPSNtrQ+4/Szjs6JtB3il4nkuIpUyN1ZldhYFGh3P7I3264UvwpP0COFZ/s9ts5qJAPKcFQNl3FBf1xlaw4HHA/3BN4wp6qea4nysxmFZdWnMTtGwOkxuxKMw2INgLse6jHp8eEPiab8FkyuqR3qVEZuRC1opRQAPM2sk/iJ23PoNsakDDG1cXGyhcd1VLAhLAhLAhLFUJDFHeClaFlfGcX9krlJDbJrCqFPm1atJJ6ULvC7YxblQglwQngDhrqySRSgSFk6jbfV5QbskUb9NsYOW6+PJbONjWzffVbZxqKMJK0aJctM5AHnIGlS3qQO+M5+RY9E1hxDtKehPDOa5i8sggDpp8tV00msLwvL3UUznwCPvNT/AGaSpJLm5IF0oH5cgcku0imwzWelE/r7Y2sZhb6LJzpQ/aB4BWvjvEuTGSCA3qew9TiMzIEQ4XDFgMrqWWZnLRh3p2qGNvJbErZ0BiwB3IB8p9cYTHXFY8VuN4dyuPiEbKkjOkvIGoahYFbFidibsV6XhvDLufJKZRYarzVFywUsqbAvpRTuTZICj9cPAutcHAbVDNxWQIMvZMRIJU79NhpvoMNAnakiA13Hii+GcPklAZE1QwMGcnYFj0W+567DoLJxDQPHquryWm1cfAzg5rUvRkcj2NjUp9GHpjB1hpEQ9QtLFIcVVYUIzubJQyR86VZNNFlDSMNQX5qFEkgH8senhJEDaWPKB2jvUqG4nkRDpViebbiRbBC01IAR6gfyxoYr3OFFcHKOw6qpYEJ8CE2JQlitISxUjopCKyORabUFqwCdzWw9B3OF5XBp9VI5U34V4rL8Tl4rAieVFKMNS2SFuj1N1+eMnNjY2Jzm80nsWd7H14FbkMoYcq0zPrgQFm1VqQA+YggU6+231OMDDjM8HaEc/ktB+TsmpGcGWPliWGnRgGUjuDvfajV7YtDDtfyiWftepXX7PIsty5MzC0TSZt+ZJy2DUatUI6giySp7s2NmIbBRWXkP3kfII7j3DnlfYErXQVuKoiiRvjLzsWWV3HRMYuQ2IKueJPDfLy2sMY35iBmXuoJ0a/xeaifzx1hxAyLlEuY4nwVI4/lR8NO3MeSWXzx6hqkcWNJGgVRANA9BjvAx1chLOkvlVHwbwCfO5uNIwwKuhZ9JAjAOrUbHXbYd8dtpC6OkG1SnhHgMEnF8yvmfL5Z3Cl2BJPM5aEkAAi7PTpgneWMG1cWDeeVpHDskA4jCjkctnj7aQ7UwbaiwYEX1rCL3ujIeOqZsygtIVB8HxmPi2Yi7Azk13Njt/vrjlq4Dsez5hM4ndk2qm8WyjSZ2dVViXzUqLQO7c2iAfbUL+o9cegxXsGO2+vH6BZkwuV3qf1UbnIOU7JYOnYn37g7ncG8aUJBbwuLhyh8MKqWBCWBCWC0JYhCfApUjwfNLE2vVIkikaGUBl/eV16kH2OE8qMkqzTSk+D5xXz2RSJWEUeYQIH3bzyhiTXf/AExnZkVY7vQrvCQZAth8beKYMvw2TLmT+8TI4VFGogah5n3pR6X17DGNpHGIAfNM5APbkqpeEvFWYiAhiiE6sSyiypR1ouvewQAfzOGclrWN3rvBteUBPwaTKnW6aYXYlhHWuFS13Ew3WtVetXhaHOEjtvimZsVpaaQfB583BKJDM+skmCQymTdRq0yDXenT1DbY1oJBKdgWPJGWrfOGZ1OJZPVWkupV12YxyDqvoSrDbsaxJFriRaF4D4SEMiyySF5E1aaoLR2BrrdflZxPQbVUNpSHH5JYU5mXSHykvKHsao1RmIWv29QXc3sTiCrDlfOHgzipyxmXQX5gWyNjrXUAST1G5Prjg6MyphojFW6irGfE+ZD81XgWmelUahTm2UWd7Yg0QOmFpIHeRWo3Hh22H2UN4IzBk4k0j/NJHIxIFbnSDt0HTphTVwRjkfMKsQqZVXiXEuXmcyrLqUZmd03oo7MVZl+oC7fur6Y3saDfA0/ILKldUrvUqIzboxGhSoA31MWLHuzX3PoNsakMZY1cCbKFwwqJYEJYEJYlCWIQnGAoUtwjII4jckleaRMo/ZjVVZW67hvvB/lHrhCeUgro0WvMhdcysiK0JtXjJUKRVaWAAA+YdhhaR9xcq7B3lY4sipjBZOt6mB/YoAlgTe2xsd8JOaQwErux1J+F8REPmZiSk4ZQABaKCrGwO+rpeFZo+2hLU9C2pQ4qZ4v4tfNAxZaFpGO1aSRXuBu350OvXCEGBDAd7k49xFhRMWSliBimQrK4BhsitadiR3I229caEErJH3FykcmF7W2pLwZ4qbLS/ERliDpE8XQOAKLV2kA6Ha9NVuCNFzrWaWrfuE8SizMSTQsHjcWpoj6gg7gg9QcVVFS/tD8SyQZbMo8egvJyoLN8xOWrvJt2BJFY5yOrhXYLNrCsklKTudKBjfqdlB/LGpiM7Jod5pTIk3OKIn8vLBOy6f1sX/M4ZPQkpdtHilOeANs5p9I5P6Y8dr/LHH5r0umnwUGNs/nCUMkYnlWQLp1U0jbqD5jVE+UHoL6424j7hvKzpD7x3qofiuSEOlGYNKC/MANgU2lAD7gX+YvGhjP3s2krg4KMw4qpYEJYEJYLQlgpCWBxpC9wzFDakqfY1haVrSLKsLVh8OZMyuZHJNVuTdk7bX6Yxch190J2NlNsozOZ0ErGK0HYA323/S6wSO7godFDBZQ2ZkUL5lJ0aQPUb2wJHzAi9+uOTfhI8Smzy8EFaMviHK5SLTHy0uyAu5/NR5m+rED3x59mNPPIe0PC03htggqqcqbiMtrqCWDrPRK77AC/3R+vfD1xYbdw6qzgZBtpRcGTkXNsDQeyZTYUagd7PdTdj641YnBw6rAlYWGlpv2V8aEOZkyfMuKVdcJsEB0vmqCa+ZSNv3D6nHUVfBS7gVXPtk4xzc2gWTmRLAhjKGweZuWBHqKxzdXaBdG92MqGyMQiEmg69XciqA6fmMbV9B5LJdyUBNktJQu5BDAgAX3vBK628KWqa8D0c4rVvolv86Ix5HXHe7ePmF6LTh3gqjxnKO+fnCg+fNzIh3otzdwCNzWpbroDj0OFIxsA3fL9As6UXIfVRvEMrypGS9RBo7UQe4YdjjQheDy0Lk4UhcMKqWIpCWCkJYikJYshLEO6IXuBbIvp1Ne2EJ3d1dGDlWvhoYRFNH3ZOpiz8oL9Wo/yOMba5xtPtLQxRgdepDWxISwx2F/KaF9R27Y6PY/wVY5GAFSnEuKRywshBRxpZAQKNEqdO17g4oGVyV1DmuPCmYeDZeKPmTMJnDIzRDYFV/xFJXzaqO24Hlxnxzue4saE9kREAPtSniPxVFGBFlkqukaqVoHdddD0ryr67nC0eAXEulPVdIZjtscqpwZR2lbnKnMsCpgW3oNSwp5iar0AxsRBgbws/KB3KY4PI0GeymqPSzZiJSHh5QIlbltpVh+Fj0xeMC+ClpR3bKheOKnxUixpy40lZVQXSqjFFFnrsu/vi0A3SWVym+74UhIrJHfdsbF2VkDouTRakEm5Pf8AjgcpUn4NSs6tbAJJ+eynHlNfrs3+oXotMvcqvxTinKzmbUqGUZqdk3oo7Myll6iyK6j9lelY28WIPgafT9AkXmpD6qFzkysQUTTQANsWLH8Rvb8htjUhbsbwuLjZQuGFVLAhLAhPiUJsVQliCLQvcEmk3VjuPrhPIiJHCux1K0cM41ECofzKPYHSfx0djXocIESR8NFrqXWpbMcfhKgRxMSAQrbAhT1QV36XWL9o4U9wVRFxyrR4KWLkc2eIoJnb75wjR0lKihvmVas2aFk74zcxkrzbU5jyRM+IWrRmeLZKKNwksOonSWQggDqTellI39G77UDjnHE9lEBdZMgScbuFT+GTKJJmyuVQOyK6MwSIUGMbNHd+X5TSbWCRscS/DlnNWQo9vhxxR/JWHgU0WWaRuUrTkprYsDIQFBkJKgqqqCtBWOolr6HDEeGa2eSWnzmkMef6148S8Y5+gxQxSss2rLn5tUkTcyJkk6eaiCprqd8WjBLu6KHREsrKonogD4GizEjzM8yGRzMYyEIBlJkK2BuLar9saUeIGkPBWe6awQF2z3hOGRB9+6EdtA+b0Y1hrb4gJW1zg8IQ6NPNmFUKKLf86xGwlFozJ8DihZCut2XmU7UtB68pUbEbdceb1/GIxy5belz+82rLnJXiOcbl8xBPKHArVTStuosE9N6v0PXGhBt9jjIPepcZPvDaheK5EQ6Uu5AX1dCAtgR0R1JFn6EY04JHvAoLieqjMNKqWJQlgQliUJYhCcYFKK4bkXnfQlaq2vv2AFA74XlkDeqkC138OxBs1lgwtWniBB6EcxbU/kd8I5T7geQa7vC6RjvgfNbLxDwJls0zsqNC48txEIotR0QLpvfrjH0HdNi3I6yCrakeyeGsCnsrw6o4woVEQLSqCQBWkjp6H+ePRFjKohZAMl2Ua3DWH4aO1V+m3TAOzHFKC1xO4/qhM1wfVJGzUChYrQrqulkP7pG9eoGLAsHwqHdoeAUNBwVYmcqN5G1kuS35LZ2HtgZEG8jqqyvc9rG/+vRVTxyj5DKxpl2WBHlK+UUdJVnKg7lQD1IrYj0OOU21gAaPFMQ24klU2LxFnY2eQPKsg0GRiQV84GgOp8oBsdKxxD+bBTHZ8LZ+GpI8EUjRgSsitIrDrYv8XfavrhsPsdUrRukRNC2xRaI29L9VbfqOxxYO55KO8FynbUtrsBsR797vocYP2hP+TIta2lC5uQsB8Q5V2z2Y0qfNm5kU+rcz5R77jb3w5pzo247C7yCJ77UqN4hk+VI0ZYEqSDXYg0R33xo47u0aR8K4HgoTDKqlgQliUJYEJ8CEhiQhH8IzSxMWJkVxRR4yPKQd7B6gjCWREXdFZpUhkM8smbyaxoUjTMRlQSCdTyoWJoewG3YDCOSwtx3X5LtGfeD1X0jwHhquHZi1FgBTMN1uzsfpjE0KQiA15rvqLA6U+iLyvA0KMpLdXX5m6Emu/ocbvtBWZ7OF1bgoaOmJDEAnc7NXXr64jtyp7DhAy8ELuAEURlLMhkYssgPlAToV62bHbbE+0EKoxwiU4NG6gqNJ9DvpPcYkTuCkwNVH+0HhcE0kGXlfQrSRWvOUEc2XSVRStnYbkHuPXFXPLhyrMaAUBm/DeUlMruYpGmzjqUjcC/hspIqRqe51eavXSD0xy5tda4V84OqyxKwVI5VRNjqKkMg6WBtdjbcVi/aOPCrsaFIJNE3QRrL0aNitkgbr16j198Vt6KYgeK8loneMKHsK1UD1HlYeorGRrRd7IbT+n12/C+c+NcTMWdzYKh1+JlYD8L2yh19wD0O3T0xrYGOZMRjvkl5z7wqDzs6MwKRlAAAbcuSe7Env7DbGtDHsauDuUJjuoSxIQnxKhLEFSmxCE4xYEDqhSGQ4cZApBADSrEe5UuCQxX8NBt/3T6YVlyNnBHKlosovKGEZ+DkWYxmIqJs3Ug3FgGqrqLwjlSOkxnbvJdmACQV5r6h8PxBovMAQGavY2b/pjzmg8QH1TedxN9FB8ZySLNOzCaYlkKwCaYatUfk5aqwX5kew3YXYqjugpFAZHLIglEa/GyahIsRJW+YpK8suajRWDqUY0NG9N80uN8qFO+GFiV2gW3WudGzgg2z1Mmlt0KOV8rbqJFHY4o7opAXniXHYsvK8VtBNIajLwPIrPQ+8UJs8ew1UQVrfTYOLNaSqlwCzDjnidsy6yNPAoTMuoXLpbMqowEmvckOyrRroeuHIo9vJS73eSjpuItBJFKEdmgabMqZGSPUs6oEpWIYrSX0J3+uJIB6BTza2nK55WyySymOF9qN2qs41BAdix83QYT+Ertt3CllfCM6338fLdMxlxG0ZJBLdbSQn7snULBXc6jRq7fjO/wBEvPH2fitD4lofVIoKteltqJA30uD3F7Hr+WMHXm7cMp7Sne/WC8WjjPEs2ZlJiE0mtgGITU1BiF9/Uj+mGsEuGGxwVpwO0KheIcNMIGqwxeRdJ66U06XvoQxJqvw33xr48/aNpvVcHClH4ZVU2BCfEoTYEJYhCcYkDx8kInJZ6SIkxuVJFHuCOlEHY9T1Hc45Swtm7ykGkbw/OPLmssXa9MsQUABQo5g2VVAAHsBhDMYG4zq8v5XWI98eq+ouEyBYHZtQRTIzFNRYaTewXzHbsOuPMaCfcH1TecT2v0XrMcGgllWdhLr5VKyyzRkLq1GwrKd9XQixRG3TG5aStD5LgOVZ1zMYmBnQAyGbMI5X51BDSBh3sEA3WDcgr1k8hlo2bONFJFJHzFZ5ndm5anSzbu3kIAI9gNthgB4ULM4uOmed8y+dsKJPh15nLMWsFmUro38qr1N9MPhjWpLc4qtx5OOBk1GLMJG0m0b6HlXSVQ9dICst0CDTY6dr4K3Z82gcvl10aJs5CHIXzBmc6aoqKPt0rECUKS0+CksquW5kMcubikjknQuI1lR6I5ZAOoKqUdyBfvjlKGuHAV2hzaK1ji/AIrD8hLUBSlkhgvy+Umiy2dJPvi8LgBtBXGfe7koOfJr/AIqbE/N31X0v0bbr9RjI+0R/yZT+kj36xDjvxH9oZw5cSkiZ9XKDHqTV6foevvhnTXM9lYHnil0yPvCoifK5hwZGSdh1LsrECvViKAGNKN8LDUZS92gMNWoSwISxKEsVQnGJAQjOE8LmzUgigjaSQ2Qq10HUknYD3OKSSiMcqatWJvs04mAT8LddlmhYn6KJCSfYDHD22K1OwpvDPgnPSnL5hIByi6OGaWKO1DglgruGI2O9dsKZ0/aRuY0c0VdgpfSXBgVWrA1M7dm6V3BrvjB0nHkhhIlABtMZUjXvFeSIXNq8gCTRsRYZVKk7i/W+2NNr2u4CX5T55xtcwQ2CLKCwDv1HpeLAgeFopecw0cilOYJQwpkUodSkURVdMDTzdUquB8FjPEfsvA1tEQ+liNLaYlVfWWQ7DqOgv2w82WNpNtACTZ2j3cKEb7PpqHI+Hzm4LfDSqxQ30IfSa9wMRDmRlh4BK6vglBR+V+z6dGfX8KjBdlfMrqtuzbECsHtrP6gAqmGTw+qu/hvwhw/KRxy5iSPmkEn+8F4yR82m6uvWsLS5fTml2bjnp5K0yQoiEvMyxiisrSUCp+Xzetf0PfE9uKDjwAqiHcaURJk1Yn4eRZe7qshYg3swUnoen53hHVZTkYZZGA4pjT4uxl3yuNKCN5VJCZljPxM7zR5aYCRkk0lXkCbs8ZFaFJ8pNWQBjgxzo8djA4bgOhTTdrpS4i2rpwrjnMmjPxbtGo1S88HLxuvLZUiEbKAxdhZcAgaWvqoxGLNkAn2ja3y5CmRsWz3TViviTw1LkWRZTG4dNcckL60dQdJINA7EVRAx6fGljeLAWeRShThj5qE2JQnwISGBpQrl9lsyfFSwuwRszBJBGxuhI9aAa6Ana8I5otquw0bWptlNUZZIYYswtlNKilljc0AwAJUsldrGPnZyZMfMIc4kArdMTJIbARkckWZcziNdMunRrQWEUBVBB3G+rbbqcTq2c90xEbiAOOPNRj47RHyhOEEmJV2WPMk5l0UUFUhIYYm9dRR2NV8ldMaWdkOxcNoDiT5pZjBLOfkveXYyEB41WM8wwkGmHIkETkVXLNspUqb+mM6Zs+HGzIY/kpsCF5cwDkIxnkk5cz6XZv7u+pfMXh5riUV5QHBsgAdcO6hJ2uG3Iaav+/ySmO1rZTG7lBx6XkeNo0pejAi9yVbdaaM2NiDZ9cZb/aYIGTtkNOTu2KSxXRdI8+0qlpyxXLGRLahraO9c7BSAzaNIF9Kf12e1LPkmiiYyxvAP/SWhxmstx5Qj5oFallhy02hJI31gGPmRh0fz/hJIPY6SO9Yo/GmwslhiJcDV/wAfupMzJYzfHgjIJ2lk5jaAs8UGYUBaK88MGVmvzUU2O2x6Y767GQ9jgTzx+ijT9rmkVdKP4FO6xc9lPNmk8kdaCNbBUiWyaBaySfUkisLSNdLMzHhdYb4/mV0aA1jnOCNzkjQxjmb/AAcCxqo+UGKENI6e7EVqO4C7VZtzVZ3TTNx28fP1XHBjAaXlPPDOA2vSuZjNxsm41mNXUb2a82k+ovCUm7T8loY40f0XdhGREeBwueXlKh2U61KieOxRAmUzqrmzqIYncVi2rwtjyGgGr5+tow3B0R4+X6KP4bO0WRbME63Mcs41DTsQXVK6qo7C++KZThJmNibYqgb5+SvjtAjLgqP9r2YX4iPKglmyiMsjkaQzyvzTpWzS+YY+gYEYDSsB6oBw+0GlRMcShLAhIYhqFYfs9hd+JZMIrMRPGx0i6UMCxPsB1PphXLrsz9P1VgtkaZlzMYX5CM0G9icyoiah7mv82PneXjCV07x1DgfpytpkmxrAf76L3w+RzmpQdo1SIJ9Q8nNNDpuQP8pwnkQNjxGnxJv6dEyHkyOrp0Xngy6YcsN98pFV7k8uSZX3qrUyL/4hjU10XFE4dP5pLYPde9p6rtDOGMHrGM8GHpqzMJWx1ogEj1rFdTc12HGL8f2Vcdp7V69QL93848+clK0b2XLmNv8AzqcdJA1mltB8v3Ksxw9qNDovKhyZikcMaIyh5ppVRWY0LKqC5IHQNputj3wvh6PJkRMcX8eSJc3syQAuZ4fojnhVtZJkIbu/Pj5muu1s7UO1e2K6n7jKbfwtaK+nH7KcN29hBUtw7jhkjiWNYSFihXUy6jqMSll6j5SQCPrjZydUZjPbGBuJHh+CTjxnPBJQX9oDMypIQF5mWgNDsDLPpNHcWpBo774R151tj8Lv9kzp4LS6kDwnNNNHFmRGPiI2tUVr3tdaCzVtGa33F9sJQudp+U1rTbXLtLcsRA8E/EZRmYM0YdREyzGOwVJEsZZNjv3GO2aWxagyQ9OFON9wQpDO8SjkeScN90NL6qPRYk1da9CK9QRjhqxE+Q1rDztA+tlc8Nro2OJHVR/CssUjSJtyuXyyOPRuT5lI6gi+mO+vva7IaR5K+nD3ZJ8/4QDTNNls7pFppmjhA/AsIRa+pBofTCzgIsiLce9/V62ugO6IgKhfa/lSOIyzCjFmAkkTqQQ6hAhNj0I6HfH0XDduZwvOuCpOHmHilW15OJKhNiApXoYkIVs+zTNxx5mXmSpCJctPErudKq7pSamA8ovvhPMBLQB5qzTytIzPFsuWR58xwwQwlnZMvmmeQjSajiURIQdWk7EbqMeYxtJMUrtzi7d1B/dPS5LXMAATZPjOWVQ+Wn4bGsixsyZjNSJIr6fvEbVG7EBr6nuT33rn6UMggXtAHSuFMOWW9eVK5XKrpkDywR5jmmSMwhpURWjjR0lJRDTshJA7hWO4x0jw48jG7EncB+I8q8lzdkGOTeRSabPFYxK2YyMcZBZpY5XzBCj9qOLlDWa6WaHoemEWaGCae8lo6BdTn8HiiV5izsDrC0LwRDkxpozbtzV80kgLFQ1s4ezv1xoZmA3IYGXVeAXKDLMdkeKUObRDOxmy7NLHFEFy+tqKO76pGK+XZqH1w1p2A7GaBya81yysh0wXRcyj6fvRFKi6Az2Y5EBJVJK+Rls0w6aiD2s1HTI8ttBVxsp8TuQhM3mtSlJpoBqsaMi8mYkkB+ZA7Iiw6jtrPS+o64zIdFZHIJJCXV0vz/cJqXPO2gK9FJTaBIwjmhjWTlSKvIkPLWVVWIOyHQB5aHQAD0wZuBDPMDI6vAc/spxp3MaSBaEhjSMvLDmYSTqnm5yywxlVZEEschBqlKqeuql6UcR/hsMrWxtNln78q/tMkYJ20HLzwuGIRQrFMEaOJIzM8TCOfTZOqM06FSTpf0YjcDGhlaUzIYA4c/mlY8wxOu0NmuJwSTrBJNHO175bLqxEhB1VNO6hRHQspVtsDYJBzmafBggzv7xHnzX/AGmDkumHZN/hDcX8RZeGaeP+0oYjzJDT5LMuyF2LE61bSxF7EbdMdf8ADYcstn7xvlVOS+NvZjhB5fxLkolEcHEoY4ksRpJkcy7KPRmBAJ9wMXydEink3u3A+NePrwrMztraAVN+0LjkGY+HSB+aIllLycsxKzzScxtCMSwA98ekwITE3n+/7pZ73WqdeHWji1ReDiyEsClODioUJxiQ3nlCMyORaRSVI/xI463LXJq0sB6WtfUj1wtJIyMknqrBtrvxSOJcwORbRB1o7nUQ25AO/wD84TeXyQFzuDXyXVoAeKW2+MJBy5rNEI5Db7dd8YX2Y3dnIfnS66r3Syggs5As0XI+RJeTF5ABpWR0Tb8m/hj0L2tc0kCiFnRuJdypg5SAu7LlojUrqLzM4Noxj3VVpSdN0OmPPT64I5jGRz9Foxaf2nIREUKGSNXy8aB3VbSaYsL+UgMoBr39MWxNaGRJsBUzaf2bd1/mucWXVGKFUmZCRJI5IQMOqIi1qruWIAogXRrpnayzHND8FTHwS4WSnlEOrzxctlV3TlsdEpVC5iZTvG1CxRIIB37YnD1ePKBa0cjmjxSmbBfGQbQPGMxIYudCYIjFCa3aSN0UMyowLC6JOlrsaj1vbFm1CHMe2OWM2TXonm4zom72utcmZVyuZmlEc6SxG+ZrhBiQM8cSBW8gbY1uTYu6Aw3DnxxS+zxsPBq1WbHe8b3uRfFYwmYdU2QEEC77AkD2x6aOyA4clYj2C6Vc4ZwlWzcmYYtrDIVNVSiJlYV3Bu/Xy4z9Ux90D9gslO4L2tm3lUvj0SrxPMySxNJAr250kgL5fN7+n54tp7XxadHQ7w4r6q0xDpiSq/xDh/KA1N5jI66f3FCFZLHZrP6Y1sfIMpDTwPRLOAtRuHbtQmOBQliEJYlSnAxDFCfFlKL4VJKHqEtqIrymrHSj2I36HC0zWu5KkJT515NBc3prSAFQKNV0qqAos+2FnRDsXEeSuzlw9Vr/ANoMu0seorqEfTbys7ht/ouMH7LNvHkH+7+V01Z+17fRR2e4cwiRRM6iKRXEp6jRutDvRr9Bj0DRtHPik+xc15s8Dx9f3VzePWJSoCc6ONyVULby5dS0hUbE2bPfHg9c2MymEt8L/MrfwDuiI+f7Bc+GZMZeSN3fRAjIzLGfJqoLzHDqWAJAJpgBXTc4axMvHll3bCHAf2Vwmie2PrfK85PLcyHLJL5uY8BlsCnLsJJA46EMxNjvhPFJm1Bzz0BTM1Mg7qec8iEsgP3MlqB1IjzBAXbsUFe4OJt0OqW0UCfxQ73kAJXnO5DmRSwqvWeQKFC0B8Q1GjtQG9Y6vkjhzCZW8XYNGx/10VY2vMYIP0UnEiHlUA6a00rp1AhbAoHatsdNMif7SN39IP1cev7KmS6o+PH9FB5jMtqYubLOdyLPWq6bdv0x7VoaAAFiO4NlD8MzgeVlA31ad1/cJHUXXXCOoyNigLnA/RdsTvvAH5queI+IhHzDEEmJ63rc6VIC1/xDHTDe1+M2SuFeVpbIWrOuJZeSKQpKSXFd9XQ11PSqO2NCGRjm00LkRygsMKqVYEJsCEsRalODgaoT4sDzXmhHcHkCPq5oiZd0JQupYEEBgu4HvR+mFMhrmkt6q7SieNTRMPuQGuQyM2jTuyoOWpIvSGDHcAbjCLI5OzIPkrg94Eea1fxvHrl02BaWb/dd+v64zfskAYJQ7oHKNb4c30XnO5P4hkiDlPvUv6M4F7noBZ9sb/LGF1WFWcds4NaeW1x5iuvr5qyzU/MjUaUC8gajZqMNFd7dax43V5IQWPkDuCa214EXa2cNpEVWhM3l9UJgXSXfXGqrvWrWny+g9T/DHdg7bJftFd1nX8VYuaG8r3mMuVBiJIMaLXcEILRlO2oFe474uWezvbtbwX/jY6lVjIlZx0C6sUVhEWB3DyAC/u9RYhuygmlFnv7HCum9pkZj5ng02w2/A34fQIe6o9reqBzmYkjgaVQvNId0RDfmdWZVHSwuoUdqrBjPky3yteHbD5+HPh9FPDYBz3l1y4GXyqKhDCNVKKH3IU2Fvrv01Y54Pa+3ue5p5Brjg/RXe0Bm0KM4lCYsxmB5vh2VXXUR5Cyhio9hZ9thj2URuNp8VhAvLnh5JbXj0v8AlDcFyweWKQGmKlX3O+386v8AUYT1N7YYHPd0HP8AH5rrgOMpbJ9D6+H4qveMs4kUjh1JDZkP5a6xIKBB6rZFix0GFtMa+fDYQea/ddMriZyofEJUdgytK7HeR5KBZvWgTW3qScbMAcwbfFKlBYaVUsCEiMFoXnEKU4xLUJ8BDSRuUIzJZJ5Edl30vGpA3b7zUAQvcWoHUbsvrY4ST9k4+asBa98dhjSRhCS0QLBX3AfSaJW+owoHudESetK3RbT4tjBm/wAtf+dsZP2QFxS/8ka4acwnyQjZldWoL5rFE+3r7fzx6owu21fCyHTc7xd+q75riaSbtlcmxsnz5aNtzuTuO/f1wq7TmAcWu7tRkDbXqbjDaWCLHCGChuRGsJYDqC6jUBXSq6nfANPrwKs/OLqaVzyfEwqLG0UckaH7pZEV+WB0EbGiqgbUN/5YH6fu5Z0/BUizZGmgeF2XjjR1yljiBbUY4oxGrsdiZABb2Pxn3ruKt0/b1H5qXZx+q6Q+IirBliy6kdCsCAgd9+v8u+Lewg88q/8AiT3fESuT8ZVdAXL5da2XTAgoCtK7fs+o6YoNP54/NWZqT673z8fwUHmppJb5h1EjegFBPrpUAflhyKBreoSrsp8vxE/ipDgjAPCi2KJLE99j/v8ALGJ9o4iMJ5T+kyjc1gHjf8fgqX4nmviM/NjaWCFtThRelWVLI6b2K32F4V0vc3AjLfJPZf3zlW+K8O5I3O5kZVFdUUKRID+FtW2NjHmLm7SOUs5tKMw2qJsCEjgQmxIUpxiAoT1i4QiuH5h0YFGZDYFqfUj9fz9McZ4wQrAps9nHlA1Gwq0ooAKDuQqgADChYBGfRTa3bxKPvR9P+ZsZX2O+5lH+5V1342+iiCuPZ7VgJwuJIQvLLiKQmCYKVl60YKQmK4KQvMiYjahLljEEKQjOFRjmp+f8jjC+03/j3rQ0f78eqzbxvKycSzJVmU6xupIO0aHqMJaQ0OwGWtXLPvnKuSyFjbEsfViSfYWcbMcYASxK5/7/AIY6KExxCF5xKEsQp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40108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0" dirty="0" smtClean="0">
                <a:solidFill>
                  <a:srgbClr val="FFC000"/>
                </a:solidFill>
                <a:cs typeface="Times New Roman" pitchFamily="18" charset="0"/>
              </a:rPr>
              <a:t>    </a:t>
            </a:r>
            <a:r>
              <a:rPr lang="ru-RU" sz="2800" b="0" dirty="0" smtClean="0">
                <a:solidFill>
                  <a:srgbClr val="FFC000"/>
                </a:solidFill>
                <a:cs typeface="Times New Roman" pitchFamily="18" charset="0"/>
              </a:rPr>
              <a:t>Кроме «родных» есть у Бориса Владимировича и «иностранные» книжки.</a:t>
            </a:r>
            <a:br>
              <a:rPr lang="ru-RU" sz="2800" b="0" dirty="0" smtClean="0">
                <a:solidFill>
                  <a:srgbClr val="FFC000"/>
                </a:solidFill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FFC000"/>
                </a:solidFill>
                <a:cs typeface="Times New Roman" pitchFamily="18" charset="0"/>
              </a:rPr>
              <a:t>С его помощью «англичане»</a:t>
            </a:r>
            <a:r>
              <a:rPr lang="ru-RU" sz="2800" b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  <a:t>Питер </a:t>
            </a:r>
            <a:r>
              <a:rPr lang="ru-RU" sz="2800" dirty="0" err="1" smtClean="0">
                <a:solidFill>
                  <a:srgbClr val="FF0000"/>
                </a:solidFill>
                <a:cs typeface="Times New Roman" pitchFamily="18" charset="0"/>
              </a:rPr>
              <a:t>Пэн</a:t>
            </a:r>
            <a:r>
              <a:rPr lang="ru-RU" sz="2800" b="0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  <a:t>Мэри </a:t>
            </a:r>
            <a:r>
              <a:rPr lang="ru-RU" sz="2800" dirty="0" err="1" smtClean="0">
                <a:solidFill>
                  <a:srgbClr val="FF0000"/>
                </a:solidFill>
                <a:cs typeface="Times New Roman" pitchFamily="18" charset="0"/>
              </a:rPr>
              <a:t>Поппинс</a:t>
            </a:r>
            <a:r>
              <a:rPr lang="ru-RU" sz="2800" b="0" dirty="0" smtClean="0"/>
              <a:t> </a:t>
            </a:r>
            <a:r>
              <a:rPr lang="ru-RU" sz="2800" b="0" dirty="0" smtClean="0">
                <a:solidFill>
                  <a:srgbClr val="FFC000"/>
                </a:solidFill>
                <a:latin typeface="Mangal" pitchFamily="2"/>
              </a:rPr>
              <a:t>в</a:t>
            </a:r>
            <a:r>
              <a:rPr lang="ru-RU" sz="2800" b="0" dirty="0" smtClean="0">
                <a:solidFill>
                  <a:srgbClr val="FFC000"/>
                </a:solidFill>
                <a:latin typeface="Times New Roman" pitchFamily="18" charset="0"/>
              </a:rPr>
              <a:t>ыучили русский язык</a:t>
            </a:r>
            <a:r>
              <a:rPr lang="ru-RU" sz="2800" b="0" dirty="0" smtClean="0">
                <a:solidFill>
                  <a:srgbClr val="FFC000"/>
                </a:solidFill>
                <a:cs typeface="Times New Roman" pitchFamily="18" charset="0"/>
              </a:rPr>
              <a:t>. И как все радовались, когда раздавалась песенка</a:t>
            </a:r>
            <a:r>
              <a:rPr lang="ru-RU" sz="2800" b="0" dirty="0" smtClean="0">
                <a:solidFill>
                  <a:srgbClr val="FFC000"/>
                </a:solidFill>
              </a:rPr>
              <a:t> </a:t>
            </a:r>
            <a:endParaRPr lang="en-US" sz="2800" b="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Приятное </a:t>
            </a:r>
            <a:r>
              <a:rPr lang="ru-RU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дело —</a:t>
            </a:r>
            <a:br>
              <a:rPr lang="ru-RU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Озорничать!</a:t>
            </a:r>
            <a:br>
              <a:rPr lang="ru-RU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Не остановишься —</a:t>
            </a:r>
            <a:br>
              <a:rPr lang="ru-RU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Стоит </a:t>
            </a:r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начать</a:t>
            </a:r>
            <a:endParaRPr lang="ru-RU" b="0" dirty="0" smtClean="0"/>
          </a:p>
        </p:txBody>
      </p:sp>
      <p:pic>
        <p:nvPicPr>
          <p:cNvPr id="5" name="Picture 28" descr="http://j.livelib.ru/boocover/1000098988/l/013e/Dzh._Barri._Piter_Pen._P._Trevers._Meri_Popp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81923"/>
            <a:ext cx="3476636" cy="4676077"/>
          </a:xfrm>
          <a:prstGeom prst="rect">
            <a:avLst/>
          </a:prstGeom>
          <a:noFill/>
        </p:spPr>
      </p:pic>
      <p:sp>
        <p:nvSpPr>
          <p:cNvPr id="10242" name="AutoShape 2" descr="data:image/jpeg;base64,/9j/4AAQSkZJRgABAQAAAQABAAD/2wCEAAkGBxQSEhQUExQUFBQWFxgZFxgVGBwWHxoaGRcbFxcYFxgcHSghHBwlHRweLTEhJSosLi4wHCAzODUsNystLisBCgoKDg0OGxAQGywkICQsNCw0LywsLCwsLCwsLywsLCwsLCwsLCwsLCwsLCwsLCwsLCwsLCwsLCwsLCwsLCwsLP/AABEIAQUAoAMBEQACEQEDEQH/xAAcAAABBQEBAQAAAAAAAAAAAAAEAAEFBgcDAgj/xABFEAACAgAEBAQDBQUGAgoDAAABAgMRAAQSIQUTMUEGIlFhFDJxByNSgZFCYqGxwRUkM4LR8HLCQ1Njc5KisrPh8Qg0Nf/EABsBAAIDAQEBAAAAAAAAAAAAAAAEAQIFAwYH/8QAOhEAAQQBAwEFBQcCBgMBAAAAAQACAxEEBRIhMRMiQVFxFCMyYYEGM5GhscHRQvAVJDRicuE1UvEW/9oADAMBAAIRAxEAPwDFcbwXJPi1E9EJYiihWX7O/wD+jl/q/wD7bYw/tD/o3JzB++C0zPf4j/X/AExr/Z3/AMfH6LD1b/VuXHG4s1LEFFrzeLNFKNtp7xFV0RYCYjEEDqUUE1YjunwRYTUcR0PCmwQlWJI2i0BwAUlwXq//AA48V9sQahLjxuXp9Ba0OeR5LB16DG3ARsAIXI9U4GOpLGdAgrxgQlgQlgQnwUhLEBC7ZLL8yRE1KmplXUxoLZA1MfQYpNL2bC4BWa3caVq4h9ns8MUsrSwkRIXZRd0NvTGBi/aBk7w1rTynZsB0TdxcEL9nsZHEMse1vv2/w279O2OuuuEmI9rSCa6eKrhgtmBrqtDznEoTKwWWJiTtTg2SLAu6s0evpjT0SZkODE15o10WLqcMr8p7g00FwPEIv+tj9vMN9r2HfqP1xtOyom9SOtdQkfZpLHHVezmowaMi9t7sb9NxtuMQ7LiadpPPlYtVbjyOPAXeONmZVUbnUSWJCoqVqZ6F0CQPzGFdR1CPEFus+iYwcR+S4tb4IfPSmGMSHluhR2R4mLK2gAkGxYNG9gehxnYGujJ3ANdYFkcX+vVOZOmdkGuscorO5WSLTr5bKzFQUZj5tDOvVRQOmvzGOWn/AGkiy5XMZfAvmvOl0ydJMMYddrnDl5HEBUwHn0F3k28hc35e1UR644f/AKkdo9hYQW+Brn0XRmjOLQ6xRXDJy81XdXhSOMkPMxZo7B20DYtYIO9bEdcdsz7QCMRgsducLoVx+aqzSS8kgigunJfnjLkxpJR3bUynYFdNAHcautfI3pij/tEDjmaNrjRquL/VVGjl0pjP/wBXaDNtBy2EuWdZzpUqJaru9gnyjb9Rjz2fnN1KhMHAxmyDX8rXw8Iw8t/qVK4h4BWFGZs7HUbxJJ92Ry+awUFvP2u/ph/H1t0o2tYfl05AVJcQsAJI8k/Ffs7aJJWjzKStEup4yhQ1uRXmI3APX0ODG+0W97Glp7xoK0unua3dYVFx6gLOSwISwISxBQleICF0ghZyFUFmYhVA6kk0AB3JOKTuDWEnyKs0Wtt8V8LjmGcaSIoVy9jMBymohXPLI9AQtg2DePnWnZcrOya11942K9FuTwscCXDwTZxWEeYQBvhFymX+HFUutiR5Dt5mFA0f2sWsja88P3nd6Uhrdj7YeK4Xt53aJjIXMH9nanJ2XmA0LNfNXQe+OcLg152/F2lDrw1Wktrrd4j8124PLJysqTzTmPgn0VfkoKSw22LNywPpgnD+3dR7vaA+KGNb2dGrURwlZvg8kuW0cswZj4jmgmLUBGKlroQNVY0X9g6eR05IJcC0hLNa7ZxVAIeLI/FQxRhwrPl20swNs+haSxIKJ3O4PydMep1nLbBBGSzcCefNYOmsD5XhrtqkuMZIyDKKycqWUSwclGAWNHW5ZEG/yhQP81b48np+b7M/IkjNtqwaPJ8FvZDWPdG1F5lxKmd5QmDQzB31gUCiqSsQvpy1uj+LHHDkkxsiGR4AB8vIm+VOSRLA9rT0/v8AVdOHRNy1jZJFXNCdkIq405ab9fmbUW/M++J1XIbNnPyIx8NcV1/vx+iths2QdmXeChzw95Mrm8mqKMwjJ93YArTGAy31XY7+gGGMqdjcqHNNlhHl8lxYzbEYWu5tSxJfPHQwb4eFdYFH71ucYx+QZr+uEDL2ONvFjc6/ztOOb2km9p6BAQcNly8GTidLdFeFgrA+Z9DL7EVGd+uBuRG+WZ18HkceoVo2HZH3kB9ofhqXM/ehY00OiR0p1ymZ0S5GugFPTboT0w1pGYyNnYvsnk9OB8glsuNxog+Kf7R+PSZZnjSFF+JQjmk2xAJUjSB1GogX+I4vouCzJ9695Ba40PVGZO5vcBHRZLWPeNWMmxZCWBCbBSEsRSF7hkZWDKSrKbBBogjoQexxR7N4qrU3SKzHFZ5BUk8zj8LuzDb2JrCrMHHYba0Wuj5nvFOKnvAuclfOZWEyMYwXKI7EorCNyp09NmAP5Yz9WhZFC+WqJXXGe4vDbV2zUBdo0kjZFhiVCvO1rIyldLFFAG293+JcGgYALTO8A7jxx0+S5avmEe7BTHh0YJI1gmgCJHBAG+lSDst9seiODCRRYPPp4rD9rk/9j+KT8OjI00QKAKq7KrAdNajZvzxb2KEmywWPkgZUg6OK7yqrCmGwqh0rT8pU9RXthh0LX2Hi7VGSuYSWmrQ/wMdszBnYitTu0jVd0HY2N8LxYGMxpDWij4UF0fmSuIO48LweHRVWgVve5s311ev54HYWMasAV04QJ5aNSHn80x4VBd8tfTv09B6Yk40As7Rz146oblyfC1xS+GgVQKVApJBBKkFgASG67gD9MJTOwm+7IHC7NZlfG0lMuTXQyQmMQsEEqhdeoRuzgWDsWLm7xSXAgmex8ZBIPRdPbZ4WFrm9UfwXg6GRYl0Ll+Ysjw6bDMtqCGvYEMb/AOEYw/tGxmKd8Y5PH08lqaTIZyQ43QWLgbD6Y24WMLBa4kpxsdsdWsbEdwCgm02OgFKEhiUJHAhNgQliEL0pxB3eCFNcJ4cp5cjnVD94ZCq3o5fQNuPmtT1798IzZDRwBRVw1H+DFrikBCGMFnIU30MT0dx3whq1uwCHHnxTGIPftWicTb71/r/QY0Ps2+9PjB8Fjaq3/NOtCF8b+5Z+1Itg3+CgikxfFS8qQL6LnJKFFk7YXyMyLGAJ8eiYx8R+R0Ci8zx9Fra/Ytp+nUYzf8aY40W2AnzpFDk8rn/bRkVmjRgANi27X9BsAD3wpmayZBsa2l3g0wRmyq4eJNzLJJvqeuMZzQ8Weq0oxs6LhBnGilDo1Gv4fhPthiCR8dFvUKksTZOHdFqHgbiaZh7X5gBqXup1D+GF/tJlNmx4/B27lRpeM6GR3HFLL/DOV1hg0RdJPu9Si9L1a3QJVd9zXp742ZXUwFqUrlB57KiPQt/eFbkBqlazS2D6dfc4dx5nPj6WocAo8jDSqkMCEjgQmxCEsCE4wEcIR3DBL52hJUoLajVj6d/phPKkjIApWFqY8CSM3EcuzEklm3Jv/o39cIa4AMKSvkmcP75q0niy/et9f6DHX7OPrBas7VGXkuPzQRxudos7avNYDJxarst1Jwtmhij8gRiyujYtxpqhuM5kKwU1ZXVXpfS/0x5POynZEhI+EdF6nDxmwx14qtZtV3Jv5b6+9Ab9ifTtjnHwLUv5HzR/hfMHW3uunrX0FY5yCgujOULnsiyN5tCt1I1AkfkCd/bENJpXDX3wFHtljjqHKr45COQrj9kakZp7/Av8HXGXrf3bf+S7Y7SC/wBFQuG5OSR1RA1sStgHeuuw616e+PXMexjA93osN/VccxDpZlsGvTp/sYdjIkbuZwFQrjjqoSrFkJViLUJsSpXqsQVFpBcVIceiLUrwTNpEdep1a6NAMrxkedGAIbzdLBH64Tymdpw0dF0aQpnwhmVfiOUVARHGXVNVaq0SMS1bXv8AwxlaqwjCeUzin37aWk8Shtyf99Bi+hO/ybEpqTf8w71QDRY2d6z9i8CDFXPrk9FIAC6QQ2wu6sdOvXt6nGbq+TUe0dU7p0R7WyFA8W8PNNO8usJrJtWQkqRsF6jpWEsTCrHY1Oy5pD9wUFxbhRhNSUeZskgsDyi9LKd1PsMXkgezgdLVo8lj37nfkgeHa9Uq6ZOWhIJjXUfKTYHudu/THJ7WgckWu0bnkFwHCsEvBzLC8uXKIYyv3agoCCpvZjs2E+3a121/4rTEbi24/wA1U81mswiK7BdLlgpIG5XZh6gi8aAYw9FnyZMzbBpWf7IJy2dYH/q+3/GuMjXGAQA/NdMSd0jnX5KtZfi2gsrKTpaXluraWTmbPXYih026nftj0scRdG1w8uiyi7mkBmXVn+7Qou1KW1knuWO259gMPxAtFn8lzPJQ+GAVVK8ShK8RSEsTwhdCMVu1VMBgLXEd1SFL8J4WrcuRyTEGfm6VvQIxqpu3mHS/6HCc2QGDYOqu0AqR8Jpp4pB5GiBYlVIo6TG1Gvf+uMvU7GnvaeoCaxPv2rZZMnYvreOejGsRi5aiPfu9UM3D8a29I7VzPD/bbHOaXayz0VmR24LmAd6qzYFC6vYXW998ePkyXTSFjuvgvQxwCNm5SPF+ANCDKzDQW77MC3QV0O99OmPSxTERsCxpI2lQvE+CCSMqy9PMt7aWHQ9P19rx3k2vB3KkMjo5O4LvhUlc4uRjVSDmDMebGu6gsDWsgC6Yjt2AxkPxxI67+S3MXKbDCWjqUz+M5lCCfKp5dLAkstqbon8V0aOOTtPaTYK7DOc2wQqbml1pI4IpXGxO5Djah7V1w+zu01Zc0hkJKtX2MH+/N/3f/OuMrXf9OPULvg/E/wBFDcDi88xdC8bMY2ZatCxOljYJVfU0egx6BheIWkdKSFW5AZ/KiLQpsS0eah/YbUQB6g1uQcP48u9tFc3tooA4ZCqmxZCcYEJ7+mKkITg4soTg4g9EI7hsUrFzETarbU1WBv07/n6YVyms2jcrM6KS8ESFuI5ZmJYs58zEknyEdTjM1cMbgy7fJM4v3rfVfSHDeH64lPr/AK4zdGcBit9FfPaDKfVd24N9ca29J7FG8Xy6xFAZRESf2kLqw9CQKGMzUJyONwHCaxob5239VETQqjKVNx6rbSrFB3B1fsrfXtjDYzcfiH4LR+EVt/Ne89ks5m1Xl8vTZ50cy2t1tyyPQ1uN9sNYEss7jHJ4dFwyGtj4CA+ybL5iXKyfFFiyTtGA6kMmgASLZ2Iutx0Or2x6Afos0kNI468IfiWXyU6VmouTPHFII1NvfkYUjUKYMAaPfpeF2ZAnJsUU1JCcei02Cs58S8Yy7yMdAEjIgYBaGvRTsa/a12f9cVdE8v48E1HkhsdEKrcPgVy6l9IMbEELdld1H5+uO5vhIOI5KtP2Pf8A7xP/AGR/9S4ydaP+XHqnML7w+iq8eRlkn0RqxZ5WRaB3OqiBX13+uPRY7wIQUi8e8PqhsxFpYratVbruDte2H4H7wuRHK4Y7BQnxZCWIQlgpCWC0J7xBPCKUlwTOJE2stIrgitIBVk35iN0YWKG3qcI5Me8ALowgdVcPs84HNnc3l3y8TjLZX/pJDV2STuBRYk/KLqsZ+VDvx3xE/F0XSJ4bIHeS+gMkrwqkdK4GxKmiLJNkHoML4eN2MLWdaRkSiSQlSOXzAe66qaYehwwqL26A9QD9d8QWg9VPReHgBBUhSDsQRsQeoIxG1o6BRZKq65aTKTKiszRSWIyTZVgLKN62Lo+xxjZbJICHMTjHtk+Jd+IK+XkGZQMY2AE6LZJqyJFX8Q711F+2HbIIeehXHbZoKo8SzCZ3PPIFjeCBNKSKrKzltLErI3lLxldhXRzvvjjmTho7vCbxoCeSsu+0Dw+mXlR1Pkk17KK06GG9drVrr1U4vg5AcykZ0Ba4HzUXwvhv3jx0QVBS/wDtK36fs1d/THd7qXAQtc089PzVq+ziKNc8wSyvKWj677sPrX8MZGsOJxxfmm8QAyuryVS/tPlySo4vTLOUdTTIZPI5AOzAgDY1j0kUJdE0g+CzHO75UVnJUZrRSi+7aiT3ZjQ3PoNsasEZa1cnHlDY7qqfEoSxCEsCEjiEJicVcUK0fZz4W/tLOLCxKxAapCpo6RsACQdyf64VndQVgtc8V5gZOVcuGiy+VijVo1LNFqXSwkIIP3pDlQUWn3BBHfCyzIa2LsxoPCr/ABLjWdywUrzJwjODcgMqKu/32lNBYAN0Y9R+bePqsfEZr+VylwXHvBX37N+OrMlyvpzEwEnKe1fSPJq0sBYJ6EWKxaSRrz3VDGlooq8A4orpXgQq1nZ43YTKSZVVhCG3RSf3bFlul9QOlYyZs2N7WpoYz2qQz04aAMARYB0+m1kH+WO+VIDGKUQsPacql8NyekTIo/b1LR66yW0kdAwPQ9xt2xhSbphwte2xvBVZ+0DhbPlDpXU+pQvrbNpI/Q/wJxfSdwlIcr5sjXM2qnZfhyxiJHdklzUMrF26KxFr9CSCCfcdMbrmku3HoFnP7Psto+JTf2d+H58tmWOZVoyUHKWwQ41DWbHZRX/ixl629vs4A81OCD2jvRVDIx/3nMlozJHzHR9NFl1O1MBuaFWSFPTHpYnkQtWcfiKiuI5IRaFJPNpuaupWCnV5QCO9dRjQgkcQubuqAw2qJYEJHAhNgQlgQkcc3mgpC2H/APHQfeZs105Nn2Im6fnWEZzbUXS5eO/FSy8Wigc64YJ6JobM66PL5WPl1XVGyB3GE8qnRbG8K8Px7kVxTxVDHOsGpyw1NJyBrOptJ5arZUvq6MQdA7E74w8XT/6nnhaE+QPhYq1nOHsTLNG80KyzqjTzMbQDdwm+ttBFu1+UIR6gbB2tIa1JgE8uWweBPDeayrHnZiWRRqsO/MV7PlKliWFV39cVbuJNqDSt/Ej91J28jf8ApOOh4VVWMlPGpJdbXYDvRHSvfGScOAd0AUFqzOefhKKzfE1QaSbJsUT262cL5E2wbeoVI4i4qvcK4jGkeezEmjlqFRQ/7cihii+5JYAAb+bFtNhsEuCM6TvADqq0eKyz+eQKYGRzE1UTrovrHYKtrqG+kHvjQjxYWv3DglIOyXHurPvGXFWnk0oS0K2RdaXbvIu1hT2HscMWxvAUtYT3lO/ZmF+JXS11EQQR5gQVvf0P9MYWtj3A/wCS1MMU76KnZjJvJnHRFbVJmXRCAdyZKIFdaDD9cepgLOwbaypB7x1eajs1DoYqGDVW46bgH9f9MaMJAHC4uHK4Y7qqcYEJ8CExwISxFoTDHN3UKQtr4Eh4f4c+JhbTNIxkJG92dKr7UAP0wjv944kdFVwB4VL+zzI/E55/vPvR5uawD6TZ1SqDsX1AaQdvMT2xnZUnFlM47CboKz5HKOuazUbGLLwQSpEWjiTLqTIGIZyp3NACtVeZb2wvIQ6hfVdhG0NLipXhEs2aySzKiK6iaJBp8jRMDGaVSNII9D2B6YTeXRS8GwtCNjJ27X90K4/ZnnpzD8NmFGvLxxU4bUWRtaoHFABwI+xOxG+NKKYSiws/Jh7J20dPPzVxnFqwHUgj+GOxSyzHOcWARFXckDa6snp/99MedmyzJHsYK+a22xAdOVVfFXF84gAVFpgVJW2Zau+YOy3+0PL74vh4bHM7zrXCSZzPBVXjXH5c7y1YCLLRFSYI7pK2L7+Z3O/mv+PXXYA0bQkntJG5WbxhntGTDRFSrKsYIPSNtrQ+4/Szjs6JtB3il4nkuIpUyN1ZldhYFGh3P7I3264UvwpP0COFZ/s9ts5qJAPKcFQNl3FBf1xlaw4HHA/3BN4wp6qea4nysxmFZdWnMTtGwOkxuxKMw2INgLse6jHp8eEPiab8FkyuqR3qVEZuRC1opRQAPM2sk/iJ23PoNsakDDG1cXGyhcd1VLAhLAhLAhLFUJDFHeClaFlfGcX9krlJDbJrCqFPm1atJJ6ULvC7YxblQglwQngDhrqySRSgSFk6jbfV5QbskUb9NsYOW6+PJbONjWzffVbZxqKMJK0aJctM5AHnIGlS3qQO+M5+RY9E1hxDtKehPDOa5i8sggDpp8tV00msLwvL3UUznwCPvNT/AGaSpJLm5IF0oH5cgcku0imwzWelE/r7Y2sZhb6LJzpQ/aB4BWvjvEuTGSCA3qew9TiMzIEQ4XDFgMrqWWZnLRh3p2qGNvJbErZ0BiwB3IB8p9cYTHXFY8VuN4dyuPiEbKkjOkvIGoahYFbFidibsV6XhvDLufJKZRYarzVFywUsqbAvpRTuTZICj9cPAutcHAbVDNxWQIMvZMRIJU79NhpvoMNAnakiA13Hii+GcPklAZE1QwMGcnYFj0W+567DoLJxDQPHquryWm1cfAzg5rUvRkcj2NjUp9GHpjB1hpEQ9QtLFIcVVYUIzubJQyR86VZNNFlDSMNQX5qFEkgH8senhJEDaWPKB2jvUqG4nkRDpViebbiRbBC01IAR6gfyxoYr3OFFcHKOw6qpYEJ8CE2JQlitISxUjopCKyORabUFqwCdzWw9B3OF5XBp9VI5U34V4rL8Tl4rAieVFKMNS2SFuj1N1+eMnNjY2Jzm80nsWd7H14FbkMoYcq0zPrgQFm1VqQA+YggU6+231OMDDjM8HaEc/ktB+TsmpGcGWPliWGnRgGUjuDvfajV7YtDDtfyiWftepXX7PIsty5MzC0TSZt+ZJy2DUatUI6giySp7s2NmIbBRWXkP3kfII7j3DnlfYErXQVuKoiiRvjLzsWWV3HRMYuQ2IKueJPDfLy2sMY35iBmXuoJ0a/xeaifzx1hxAyLlEuY4nwVI4/lR8NO3MeSWXzx6hqkcWNJGgVRANA9BjvAx1chLOkvlVHwbwCfO5uNIwwKuhZ9JAjAOrUbHXbYd8dtpC6OkG1SnhHgMEnF8yvmfL5Z3Cl2BJPM5aEkAAi7PTpgneWMG1cWDeeVpHDskA4jCjkctnj7aQ7UwbaiwYEX1rCL3ujIeOqZsygtIVB8HxmPi2Yi7Azk13Njt/vrjlq4Dsez5hM4ndk2qm8WyjSZ2dVViXzUqLQO7c2iAfbUL+o9cegxXsGO2+vH6BZkwuV3qf1UbnIOU7JYOnYn37g7ncG8aUJBbwuLhyh8MKqWBCWBCWC0JYhCfApUjwfNLE2vVIkikaGUBl/eV16kH2OE8qMkqzTSk+D5xXz2RSJWEUeYQIH3bzyhiTXf/AExnZkVY7vQrvCQZAth8beKYMvw2TLmT+8TI4VFGogah5n3pR6X17DGNpHGIAfNM5APbkqpeEvFWYiAhiiE6sSyiypR1ouvewQAfzOGclrWN3rvBteUBPwaTKnW6aYXYlhHWuFS13Ew3WtVetXhaHOEjtvimZsVpaaQfB583BKJDM+skmCQymTdRq0yDXenT1DbY1oJBKdgWPJGWrfOGZ1OJZPVWkupV12YxyDqvoSrDbsaxJFriRaF4D4SEMiyySF5E1aaoLR2BrrdflZxPQbVUNpSHH5JYU5mXSHykvKHsao1RmIWv29QXc3sTiCrDlfOHgzipyxmXQX5gWyNjrXUAST1G5Prjg6MyphojFW6irGfE+ZD81XgWmelUahTm2UWd7Yg0QOmFpIHeRWo3Hh22H2UN4IzBk4k0j/NJHIxIFbnSDt0HTphTVwRjkfMKsQqZVXiXEuXmcyrLqUZmd03oo7MVZl+oC7fur6Y3saDfA0/ILKldUrvUqIzboxGhSoA31MWLHuzX3PoNsakMZY1cCbKFwwqJYEJYEJYlCWIQnGAoUtwjII4jckleaRMo/ZjVVZW67hvvB/lHrhCeUgro0WvMhdcysiK0JtXjJUKRVaWAAA+YdhhaR9xcq7B3lY4sipjBZOt6mB/YoAlgTe2xsd8JOaQwErux1J+F8REPmZiSk4ZQABaKCrGwO+rpeFZo+2hLU9C2pQ4qZ4v4tfNAxZaFpGO1aSRXuBu350OvXCEGBDAd7k49xFhRMWSliBimQrK4BhsitadiR3I229caEErJH3FykcmF7W2pLwZ4qbLS/ERliDpE8XQOAKLV2kA6Ha9NVuCNFzrWaWrfuE8SizMSTQsHjcWpoj6gg7gg9QcVVFS/tD8SyQZbMo8egvJyoLN8xOWrvJt2BJFY5yOrhXYLNrCsklKTudKBjfqdlB/LGpiM7Jod5pTIk3OKIn8vLBOy6f1sX/M4ZPQkpdtHilOeANs5p9I5P6Y8dr/LHH5r0umnwUGNs/nCUMkYnlWQLp1U0jbqD5jVE+UHoL6424j7hvKzpD7x3qofiuSEOlGYNKC/MANgU2lAD7gX+YvGhjP3s2krg4KMw4qpYEJYEJYLQlgpCWBxpC9wzFDakqfY1haVrSLKsLVh8OZMyuZHJNVuTdk7bX6Yxch190J2NlNsozOZ0ErGK0HYA323/S6wSO7godFDBZQ2ZkUL5lJ0aQPUb2wJHzAi9+uOTfhI8Smzy8EFaMviHK5SLTHy0uyAu5/NR5m+rED3x59mNPPIe0PC03htggqqcqbiMtrqCWDrPRK77AC/3R+vfD1xYbdw6qzgZBtpRcGTkXNsDQeyZTYUagd7PdTdj641YnBw6rAlYWGlpv2V8aEOZkyfMuKVdcJsEB0vmqCa+ZSNv3D6nHUVfBS7gVXPtk4xzc2gWTmRLAhjKGweZuWBHqKxzdXaBdG92MqGyMQiEmg69XciqA6fmMbV9B5LJdyUBNktJQu5BDAgAX3vBK628KWqa8D0c4rVvolv86Ix5HXHe7ePmF6LTh3gqjxnKO+fnCg+fNzIh3otzdwCNzWpbroDj0OFIxsA3fL9As6UXIfVRvEMrypGS9RBo7UQe4YdjjQheDy0Lk4UhcMKqWIpCWCkJYikJYshLEO6IXuBbIvp1Ne2EJ3d1dGDlWvhoYRFNH3ZOpiz8oL9Wo/yOMba5xtPtLQxRgdepDWxISwx2F/KaF9R27Y6PY/wVY5GAFSnEuKRywshBRxpZAQKNEqdO17g4oGVyV1DmuPCmYeDZeKPmTMJnDIzRDYFV/xFJXzaqO24Hlxnxzue4saE9kREAPtSniPxVFGBFlkqukaqVoHdddD0ryr67nC0eAXEulPVdIZjtscqpwZR2lbnKnMsCpgW3oNSwp5iar0AxsRBgbws/KB3KY4PI0GeymqPSzZiJSHh5QIlbltpVh+Fj0xeMC+ClpR3bKheOKnxUixpy40lZVQXSqjFFFnrsu/vi0A3SWVym+74UhIrJHfdsbF2VkDouTRakEm5Pf8AjgcpUn4NSs6tbAJJ+eynHlNfrs3+oXotMvcqvxTinKzmbUqGUZqdk3oo7Myll6iyK6j9lelY28WIPgafT9AkXmpD6qFzkysQUTTQANsWLH8Rvb8htjUhbsbwuLjZQuGFVLAhLAhPiUJsVQliCLQvcEmk3VjuPrhPIiJHCux1K0cM41ECofzKPYHSfx0djXocIESR8NFrqXWpbMcfhKgRxMSAQrbAhT1QV36XWL9o4U9wVRFxyrR4KWLkc2eIoJnb75wjR0lKihvmVas2aFk74zcxkrzbU5jyRM+IWrRmeLZKKNwksOonSWQggDqTellI39G77UDjnHE9lEBdZMgScbuFT+GTKJJmyuVQOyK6MwSIUGMbNHd+X5TSbWCRscS/DlnNWQo9vhxxR/JWHgU0WWaRuUrTkprYsDIQFBkJKgqqqCtBWOolr6HDEeGa2eSWnzmkMef6148S8Y5+gxQxSss2rLn5tUkTcyJkk6eaiCprqd8WjBLu6KHREsrKonogD4GizEjzM8yGRzMYyEIBlJkK2BuLar9saUeIGkPBWe6awQF2z3hOGRB9+6EdtA+b0Y1hrb4gJW1zg8IQ6NPNmFUKKLf86xGwlFozJ8DihZCut2XmU7UtB68pUbEbdceb1/GIxy5belz+82rLnJXiOcbl8xBPKHArVTStuosE9N6v0PXGhBt9jjIPepcZPvDaheK5EQ6Uu5AX1dCAtgR0R1JFn6EY04JHvAoLieqjMNKqWJQlgQliUJYhCcYFKK4bkXnfQlaq2vv2AFA74XlkDeqkC138OxBs1lgwtWniBB6EcxbU/kd8I5T7geQa7vC6RjvgfNbLxDwJls0zsqNC48txEIotR0QLpvfrjH0HdNi3I6yCrakeyeGsCnsrw6o4woVEQLSqCQBWkjp6H+ePRFjKohZAMl2Ua3DWH4aO1V+m3TAOzHFKC1xO4/qhM1wfVJGzUChYrQrqulkP7pG9eoGLAsHwqHdoeAUNBwVYmcqN5G1kuS35LZ2HtgZEG8jqqyvc9rG/+vRVTxyj5DKxpl2WBHlK+UUdJVnKg7lQD1IrYj0OOU21gAaPFMQ24klU2LxFnY2eQPKsg0GRiQV84GgOp8oBsdKxxD+bBTHZ8LZ+GpI8EUjRgSsitIrDrYv8XfavrhsPsdUrRukRNC2xRaI29L9VbfqOxxYO55KO8FynbUtrsBsR797vocYP2hP+TIta2lC5uQsB8Q5V2z2Y0qfNm5kU+rcz5R77jb3w5pzo247C7yCJ77UqN4hk+VI0ZYEqSDXYg0R33xo47u0aR8K4HgoTDKqlgQliUJYEJ8CEhiQhH8IzSxMWJkVxRR4yPKQd7B6gjCWREXdFZpUhkM8smbyaxoUjTMRlQSCdTyoWJoewG3YDCOSwtx3X5LtGfeD1X0jwHhquHZi1FgBTMN1uzsfpjE0KQiA15rvqLA6U+iLyvA0KMpLdXX5m6Emu/ocbvtBWZ7OF1bgoaOmJDEAnc7NXXr64jtyp7DhAy8ELuAEURlLMhkYssgPlAToV62bHbbE+0EKoxwiU4NG6gqNJ9DvpPcYkTuCkwNVH+0HhcE0kGXlfQrSRWvOUEc2XSVRStnYbkHuPXFXPLhyrMaAUBm/DeUlMruYpGmzjqUjcC/hspIqRqe51eavXSD0xy5tda4V84OqyxKwVI5VRNjqKkMg6WBtdjbcVi/aOPCrsaFIJNE3QRrL0aNitkgbr16j198Vt6KYgeK8loneMKHsK1UD1HlYeorGRrRd7IbT+n12/C+c+NcTMWdzYKh1+JlYD8L2yh19wD0O3T0xrYGOZMRjvkl5z7wqDzs6MwKRlAAAbcuSe7Env7DbGtDHsauDuUJjuoSxIQnxKhLEFSmxCE4xYEDqhSGQ4cZApBADSrEe5UuCQxX8NBt/3T6YVlyNnBHKlosovKGEZ+DkWYxmIqJs3Ug3FgGqrqLwjlSOkxnbvJdmACQV5r6h8PxBovMAQGavY2b/pjzmg8QH1TedxN9FB8ZySLNOzCaYlkKwCaYatUfk5aqwX5kew3YXYqjugpFAZHLIglEa/GyahIsRJW+YpK8suajRWDqUY0NG9N80uN8qFO+GFiV2gW3WudGzgg2z1Mmlt0KOV8rbqJFHY4o7opAXniXHYsvK8VtBNIajLwPIrPQ+8UJs8ew1UQVrfTYOLNaSqlwCzDjnidsy6yNPAoTMuoXLpbMqowEmvckOyrRroeuHIo9vJS73eSjpuItBJFKEdmgabMqZGSPUs6oEpWIYrSX0J3+uJIB6BTza2nK55WyySymOF9qN2qs41BAdix83QYT+Ertt3CllfCM6338fLdMxlxG0ZJBLdbSQn7snULBXc6jRq7fjO/wBEvPH2fitD4lofVIoKteltqJA30uD3F7Hr+WMHXm7cMp7Sne/WC8WjjPEs2ZlJiE0mtgGITU1BiF9/Uj+mGsEuGGxwVpwO0KheIcNMIGqwxeRdJ66U06XvoQxJqvw33xr48/aNpvVcHClH4ZVU2BCfEoTYEJYhCcYkDx8kInJZ6SIkxuVJFHuCOlEHY9T1Hc45Swtm7ykGkbw/OPLmssXa9MsQUABQo5g2VVAAHsBhDMYG4zq8v5XWI98eq+ouEyBYHZtQRTIzFNRYaTewXzHbsOuPMaCfcH1TecT2v0XrMcGgllWdhLr5VKyyzRkLq1GwrKd9XQixRG3TG5aStD5LgOVZ1zMYmBnQAyGbMI5X51BDSBh3sEA3WDcgr1k8hlo2bONFJFJHzFZ5ndm5anSzbu3kIAI9gNthgB4ULM4uOmed8y+dsKJPh15nLMWsFmUro38qr1N9MPhjWpLc4qtx5OOBk1GLMJG0m0b6HlXSVQ9dICst0CDTY6dr4K3Z82gcvl10aJs5CHIXzBmc6aoqKPt0rECUKS0+CksquW5kMcubikjknQuI1lR6I5ZAOoKqUdyBfvjlKGuHAV2hzaK1ji/AIrD8hLUBSlkhgvy+Umiy2dJPvi8LgBtBXGfe7koOfJr/AIqbE/N31X0v0bbr9RjI+0R/yZT+kj36xDjvxH9oZw5cSkiZ9XKDHqTV6foevvhnTXM9lYHnil0yPvCoifK5hwZGSdh1LsrECvViKAGNKN8LDUZS92gMNWoSwISxKEsVQnGJAQjOE8LmzUgigjaSQ2Qq10HUknYD3OKSSiMcqatWJvs04mAT8LddlmhYn6KJCSfYDHD22K1OwpvDPgnPSnL5hIByi6OGaWKO1DglgruGI2O9dsKZ0/aRuY0c0VdgpfSXBgVWrA1M7dm6V3BrvjB0nHkhhIlABtMZUjXvFeSIXNq8gCTRsRYZVKk7i/W+2NNr2u4CX5T55xtcwQ2CLKCwDv1HpeLAgeFopecw0cilOYJQwpkUodSkURVdMDTzdUquB8FjPEfsvA1tEQ+liNLaYlVfWWQ7DqOgv2w82WNpNtACTZ2j3cKEb7PpqHI+Hzm4LfDSqxQ30IfSa9wMRDmRlh4BK6vglBR+V+z6dGfX8KjBdlfMrqtuzbECsHtrP6gAqmGTw+qu/hvwhw/KRxy5iSPmkEn+8F4yR82m6uvWsLS5fTml2bjnp5K0yQoiEvMyxiisrSUCp+Xzetf0PfE9uKDjwAqiHcaURJk1Yn4eRZe7qshYg3swUnoen53hHVZTkYZZGA4pjT4uxl3yuNKCN5VJCZljPxM7zR5aYCRkk0lXkCbs8ZFaFJ8pNWQBjgxzo8djA4bgOhTTdrpS4i2rpwrjnMmjPxbtGo1S88HLxuvLZUiEbKAxdhZcAgaWvqoxGLNkAn2ja3y5CmRsWz3TViviTw1LkWRZTG4dNcckL60dQdJINA7EVRAx6fGljeLAWeRShThj5qE2JQnwISGBpQrl9lsyfFSwuwRszBJBGxuhI9aAa6Ana8I5otquw0bWptlNUZZIYYswtlNKilljc0AwAJUsldrGPnZyZMfMIc4kArdMTJIbARkckWZcziNdMunRrQWEUBVBB3G+rbbqcTq2c90xEbiAOOPNRj47RHyhOEEmJV2WPMk5l0UUFUhIYYm9dRR2NV8ldMaWdkOxcNoDiT5pZjBLOfkveXYyEB41WM8wwkGmHIkETkVXLNspUqb+mM6Zs+HGzIY/kpsCF5cwDkIxnkk5cz6XZv7u+pfMXh5riUV5QHBsgAdcO6hJ2uG3Iaav+/ySmO1rZTG7lBx6XkeNo0pejAi9yVbdaaM2NiDZ9cZb/aYIGTtkNOTu2KSxXRdI8+0qlpyxXLGRLahraO9c7BSAzaNIF9Kf12e1LPkmiiYyxvAP/SWhxmstx5Qj5oFallhy02hJI31gGPmRh0fz/hJIPY6SO9Yo/GmwslhiJcDV/wAfupMzJYzfHgjIJ2lk5jaAs8UGYUBaK88MGVmvzUU2O2x6Y767GQ9jgTzx+ijT9rmkVdKP4FO6xc9lPNmk8kdaCNbBUiWyaBaySfUkisLSNdLMzHhdYb4/mV0aA1jnOCNzkjQxjmb/AAcCxqo+UGKENI6e7EVqO4C7VZtzVZ3TTNx28fP1XHBjAaXlPPDOA2vSuZjNxsm41mNXUb2a82k+ovCUm7T8loY40f0XdhGREeBwueXlKh2U61KieOxRAmUzqrmzqIYncVi2rwtjyGgGr5+tow3B0R4+X6KP4bO0WRbME63Mcs41DTsQXVK6qo7C++KZThJmNibYqgb5+SvjtAjLgqP9r2YX4iPKglmyiMsjkaQzyvzTpWzS+YY+gYEYDSsB6oBw+0GlRMcShLAhIYhqFYfs9hd+JZMIrMRPGx0i6UMCxPsB1PphXLrsz9P1VgtkaZlzMYX5CM0G9icyoiah7mv82PneXjCV07x1DgfpytpkmxrAf76L3w+RzmpQdo1SIJ9Q8nNNDpuQP8pwnkQNjxGnxJv6dEyHkyOrp0Xngy6YcsN98pFV7k8uSZX3qrUyL/4hjU10XFE4dP5pLYPde9p6rtDOGMHrGM8GHpqzMJWx1ogEj1rFdTc12HGL8f2Vcdp7V69QL93848+clK0b2XLmNv8AzqcdJA1mltB8v3Ksxw9qNDovKhyZikcMaIyh5ppVRWY0LKqC5IHQNputj3wvh6PJkRMcX8eSJc3syQAuZ4fojnhVtZJkIbu/Pj5muu1s7UO1e2K6n7jKbfwtaK+nH7KcN29hBUtw7jhkjiWNYSFihXUy6jqMSll6j5SQCPrjZydUZjPbGBuJHh+CTjxnPBJQX9oDMypIQF5mWgNDsDLPpNHcWpBo774R151tj8Lv9kzp4LS6kDwnNNNHFmRGPiI2tUVr3tdaCzVtGa33F9sJQudp+U1rTbXLtLcsRA8E/EZRmYM0YdREyzGOwVJEsZZNjv3GO2aWxagyQ9OFON9wQpDO8SjkeScN90NL6qPRYk1da9CK9QRjhqxE+Q1rDztA+tlc8Nro2OJHVR/CssUjSJtyuXyyOPRuT5lI6gi+mO+vva7IaR5K+nD3ZJ8/4QDTNNls7pFppmjhA/AsIRa+pBofTCzgIsiLce9/V62ugO6IgKhfa/lSOIyzCjFmAkkTqQQ6hAhNj0I6HfH0XDduZwvOuCpOHmHilW15OJKhNiApXoYkIVs+zTNxx5mXmSpCJctPErudKq7pSamA8ovvhPMBLQB5qzTytIzPFsuWR58xwwQwlnZMvmmeQjSajiURIQdWk7EbqMeYxtJMUrtzi7d1B/dPS5LXMAATZPjOWVQ+Wn4bGsixsyZjNSJIr6fvEbVG7EBr6nuT33rn6UMggXtAHSuFMOWW9eVK5XKrpkDywR5jmmSMwhpURWjjR0lJRDTshJA7hWO4x0jw48jG7EncB+I8q8lzdkGOTeRSabPFYxK2YyMcZBZpY5XzBCj9qOLlDWa6WaHoemEWaGCae8lo6BdTn8HiiV5izsDrC0LwRDkxpozbtzV80kgLFQ1s4ezv1xoZmA3IYGXVeAXKDLMdkeKUObRDOxmy7NLHFEFy+tqKO76pGK+XZqH1w1p2A7GaBya81yysh0wXRcyj6fvRFKi6Az2Y5EBJVJK+Rls0w6aiD2s1HTI8ttBVxsp8TuQhM3mtSlJpoBqsaMi8mYkkB+ZA7Iiw6jtrPS+o64zIdFZHIJJCXV0vz/cJqXPO2gK9FJTaBIwjmhjWTlSKvIkPLWVVWIOyHQB5aHQAD0wZuBDPMDI6vAc/spxp3MaSBaEhjSMvLDmYSTqnm5yywxlVZEEschBqlKqeuql6UcR/hsMrWxtNln78q/tMkYJ20HLzwuGIRQrFMEaOJIzM8TCOfTZOqM06FSTpf0YjcDGhlaUzIYA4c/mlY8wxOu0NmuJwSTrBJNHO175bLqxEhB1VNO6hRHQspVtsDYJBzmafBggzv7xHnzX/AGmDkumHZN/hDcX8RZeGaeP+0oYjzJDT5LMuyF2LE61bSxF7EbdMdf8ADYcstn7xvlVOS+NvZjhB5fxLkolEcHEoY4ksRpJkcy7KPRmBAJ9wMXydEink3u3A+NePrwrMztraAVN+0LjkGY+HSB+aIllLycsxKzzScxtCMSwA98ekwITE3n+/7pZ73WqdeHWji1ReDiyEsClODioUJxiQ3nlCMyORaRSVI/xI463LXJq0sB6WtfUj1wtJIyMknqrBtrvxSOJcwORbRB1o7nUQ25AO/wD84TeXyQFzuDXyXVoAeKW2+MJBy5rNEI5Db7dd8YX2Y3dnIfnS66r3Syggs5As0XI+RJeTF5ABpWR0Tb8m/hj0L2tc0kCiFnRuJdypg5SAu7LlojUrqLzM4Noxj3VVpSdN0OmPPT64I5jGRz9Foxaf2nIREUKGSNXy8aB3VbSaYsL+UgMoBr39MWxNaGRJsBUzaf2bd1/mucWXVGKFUmZCRJI5IQMOqIi1qruWIAogXRrpnayzHND8FTHwS4WSnlEOrzxctlV3TlsdEpVC5iZTvG1CxRIIB37YnD1ePKBa0cjmjxSmbBfGQbQPGMxIYudCYIjFCa3aSN0UMyowLC6JOlrsaj1vbFm1CHMe2OWM2TXonm4zom72utcmZVyuZmlEc6SxG+ZrhBiQM8cSBW8gbY1uTYu6Aw3DnxxS+zxsPBq1WbHe8b3uRfFYwmYdU2QEEC77AkD2x6aOyA4clYj2C6Vc4ZwlWzcmYYtrDIVNVSiJlYV3Bu/Xy4z9Ux90D9gslO4L2tm3lUvj0SrxPMySxNJAr250kgL5fN7+n54tp7XxadHQ7w4r6q0xDpiSq/xDh/KA1N5jI66f3FCFZLHZrP6Y1sfIMpDTwPRLOAtRuHbtQmOBQliEJYlSnAxDFCfFlKL4VJKHqEtqIrymrHSj2I36HC0zWu5KkJT515NBc3prSAFQKNV0qqAos+2FnRDsXEeSuzlw9Vr/ANoMu0seorqEfTbys7ht/ouMH7LNvHkH+7+V01Z+17fRR2e4cwiRRM6iKRXEp6jRutDvRr9Bj0DRtHPik+xc15s8Dx9f3VzePWJSoCc6ONyVULby5dS0hUbE2bPfHg9c2MymEt8L/MrfwDuiI+f7Bc+GZMZeSN3fRAjIzLGfJqoLzHDqWAJAJpgBXTc4axMvHll3bCHAf2Vwmie2PrfK85PLcyHLJL5uY8BlsCnLsJJA46EMxNjvhPFJm1Bzz0BTM1Mg7qec8iEsgP3MlqB1IjzBAXbsUFe4OJt0OqW0UCfxQ73kAJXnO5DmRSwqvWeQKFC0B8Q1GjtQG9Y6vkjhzCZW8XYNGx/10VY2vMYIP0UnEiHlUA6a00rp1AhbAoHatsdNMif7SN39IP1cev7KmS6o+PH9FB5jMtqYubLOdyLPWq6bdv0x7VoaAAFiO4NlD8MzgeVlA31ad1/cJHUXXXCOoyNigLnA/RdsTvvAH5queI+IhHzDEEmJ63rc6VIC1/xDHTDe1+M2SuFeVpbIWrOuJZeSKQpKSXFd9XQ11PSqO2NCGRjm00LkRygsMKqVYEJsCEsRalODgaoT4sDzXmhHcHkCPq5oiZd0JQupYEEBgu4HvR+mFMhrmkt6q7SieNTRMPuQGuQyM2jTuyoOWpIvSGDHcAbjCLI5OzIPkrg94Eea1fxvHrl02BaWb/dd+v64zfskAYJQ7oHKNb4c30XnO5P4hkiDlPvUv6M4F7noBZ9sb/LGF1WFWcds4NaeW1x5iuvr5qyzU/MjUaUC8gajZqMNFd7dax43V5IQWPkDuCa214EXa2cNpEVWhM3l9UJgXSXfXGqrvWrWny+g9T/DHdg7bJftFd1nX8VYuaG8r3mMuVBiJIMaLXcEILRlO2oFe474uWezvbtbwX/jY6lVjIlZx0C6sUVhEWB3DyAC/u9RYhuygmlFnv7HCum9pkZj5ng02w2/A34fQIe6o9reqBzmYkjgaVQvNId0RDfmdWZVHSwuoUdqrBjPky3yteHbD5+HPh9FPDYBz3l1y4GXyqKhDCNVKKH3IU2Fvrv01Y54Pa+3ue5p5Brjg/RXe0Bm0KM4lCYsxmB5vh2VXXUR5Cyhio9hZ9thj2URuNp8VhAvLnh5JbXj0v8AlDcFyweWKQGmKlX3O+386v8AUYT1N7YYHPd0HP8AH5rrgOMpbJ9D6+H4qveMs4kUjh1JDZkP5a6xIKBB6rZFix0GFtMa+fDYQea/ddMriZyofEJUdgytK7HeR5KBZvWgTW3qScbMAcwbfFKlBYaVUsCEiMFoXnEKU4xLUJ8BDSRuUIzJZJ5Edl30vGpA3b7zUAQvcWoHUbsvrY4ST9k4+asBa98dhjSRhCS0QLBX3AfSaJW+owoHudESetK3RbT4tjBm/wAtf+dsZP2QFxS/8ka4acwnyQjZldWoL5rFE+3r7fzx6owu21fCyHTc7xd+q75riaSbtlcmxsnz5aNtzuTuO/f1wq7TmAcWu7tRkDbXqbjDaWCLHCGChuRGsJYDqC6jUBXSq6nfANPrwKs/OLqaVzyfEwqLG0UckaH7pZEV+WB0EbGiqgbUN/5YH6fu5Z0/BUizZGmgeF2XjjR1yljiBbUY4oxGrsdiZABb2Pxn3ruKt0/b1H5qXZx+q6Q+IirBliy6kdCsCAgd9+v8u+Lewg88q/8AiT3fESuT8ZVdAXL5da2XTAgoCtK7fs+o6YoNP54/NWZqT673z8fwUHmppJb5h1EjegFBPrpUAflhyKBreoSrsp8vxE/ipDgjAPCi2KJLE99j/v8ALGJ9o4iMJ5T+kyjc1gHjf8fgqX4nmviM/NjaWCFtThRelWVLI6b2K32F4V0vc3AjLfJPZf3zlW+K8O5I3O5kZVFdUUKRID+FtW2NjHmLm7SOUs5tKMw2qJsCEjgQmxIUpxiAoT1i4QiuH5h0YFGZDYFqfUj9fz9McZ4wQrAps9nHlA1Gwq0ooAKDuQqgADChYBGfRTa3bxKPvR9P+ZsZX2O+5lH+5V1342+iiCuPZ7VgJwuJIQvLLiKQmCYKVl60YKQmK4KQvMiYjahLljEEKQjOFRjmp+f8jjC+03/j3rQ0f78eqzbxvKycSzJVmU6xupIO0aHqMJaQ0OwGWtXLPvnKuSyFjbEsfViSfYWcbMcYASxK5/7/AIY6KExxCF5xKEsQp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66CC"/>
                </a:solidFill>
                <a:latin typeface="Comic Sans MS" pitchFamily="66" charset="0"/>
              </a:rPr>
              <a:t>Мультфильм</a:t>
            </a:r>
            <a:br>
              <a:rPr lang="ru-RU" i="1" dirty="0" smtClean="0">
                <a:solidFill>
                  <a:srgbClr val="FF66CC"/>
                </a:solidFill>
                <a:latin typeface="Comic Sans MS" pitchFamily="66" charset="0"/>
              </a:rPr>
            </a:br>
            <a:r>
              <a:rPr lang="ru-RU" i="1" dirty="0" smtClean="0">
                <a:solidFill>
                  <a:srgbClr val="FF66CC"/>
                </a:solidFill>
                <a:latin typeface="Comic Sans MS" pitchFamily="66" charset="0"/>
              </a:rPr>
              <a:t>«</a:t>
            </a:r>
            <a:r>
              <a:rPr lang="ru-RU" i="1" dirty="0" err="1" smtClean="0">
                <a:solidFill>
                  <a:srgbClr val="FF66CC"/>
                </a:solidFill>
                <a:latin typeface="Comic Sans MS" pitchFamily="66" charset="0"/>
              </a:rPr>
              <a:t>Винни-Пух</a:t>
            </a:r>
            <a:r>
              <a:rPr lang="ru-RU" i="1" dirty="0" smtClean="0">
                <a:solidFill>
                  <a:srgbClr val="FF66CC"/>
                </a:solidFill>
                <a:latin typeface="Comic Sans MS" pitchFamily="66" charset="0"/>
              </a:rPr>
              <a:t> и все-все»</a:t>
            </a:r>
            <a:br>
              <a:rPr lang="ru-RU" i="1" dirty="0" smtClean="0">
                <a:solidFill>
                  <a:srgbClr val="FF66CC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9218" name="AutoShape 2" descr="data:image/jpeg;base64,/9j/4AAQSkZJRgABAQAAAQABAAD/2wCEAAkGBxQTEhQUExQWFhUXGBwaFxgYGBsfHBwfHB8dHR4eHx0ZICggGBomHxobJDEhJSkrLi8uICAzODMsNygtLi0BCgoKDg0OGxAQGywkICQsMDQvNCwsLC8wNC4sLCwsLC8wLDQsLCwsLzQsLCw1Ly80LCwsLCwsLCwsLCwsLCwsLP/AABEIANYAoAMBEQACEQEDEQH/xAAcAAACAwEBAQEAAAAAAAAAAAAFBgMEBwIBAAj/xABBEAACAgAEBAQDBgQEBAYDAAABAgMRAAQSIQUGMUETIlFhMnGBBxQjkaGxQlLB0WKC4fByktLxFSQzY6LCFkNT/8QAGwEAAgMBAQEAAAAAAAAAAAAAAwQBAgUABgf/xAA0EQABAwMCAwcDBAIDAQEAAAABAAIDBBEhEjEFQVETImFxgZHwobHBFDLR4SNCFVLxBnL/2gAMAwEAAhEDEQA/ANwrHLlSzfFsvE2mSaJG/lZ1B/InHXUgE7BXAQdx0PfHKF7WOXJV5w51iyLCMxtJMyF1UUBQ9W+h6A9PcYq+QMFymaelM2bgAEDPj4bn0RblvjaZyBZkBAOzKf4WHxC+9Hv3xZClifE8seLEIpjkNfEY5cuWOJVbr7HLrr7HLlw8ldcWAuoJsqQz63WDdibIfaK0k4OBFpCtqBXxkGOsV2oKtmc8qjBGREqjngJW4txxDII7Nkde2/QE9icHDmRuDCclUMUr43StHdG/z5ZVxHgjikiV0AMVuoUscVnEKwCeycZ611+Z3zLSkyubeQ6mPqW3P09PTGQ46iSV9Lpo2wxNYzAACM8E56nyCPGn4iup8NGOyN/MP8Pqvfbpg8Exbg7LC4xw+F5a5mHk8uY5+v3Q3Ic18SRjJ96mo0SW0sh+gFKPlWGh2m+CkxwqK3fBA6p/5e4jBxq486mmfKrqBRyEdHq2r+EgqLHy33IF2kPSEwm4fIWxuwbZ8shOXIgC5HLr2CeU1RK2dLEdiRR+uCAGyy3SFzi525TBeIUpIynMZk4mVEv4WpsuI6PxKofXfS9Wpa9sKiS8u+NltyUIZQ3Le9YOv4E2t9j6qLnbmB4Jo0SXR4Q8aZQCS41KFjvoLGsk/LFqiazgG8lHCaBskTnSNvqOkeGDn7JvlzYQOW6Kpb6AX+2G3CzdSw4gXPDOZNlnnDuO5wDKxFzaSxvMxs6o53QRqCe3nb38oxnNkfYD5leqmo6YmSQDBDg0dC0Ek/Qe6Yf/AMuRiVdaVROZHVrC+CaC9N3KkEjta9bwy2pDT7/RZT+EOIu05OmwtvqG/kD75QrMcxqkayNA4YxzM6aidLwsqFSwWqJJ83ah64J/yDgNuv0XN4EHPLRJi7bHGQ4E3tf6Ijnc00bld9sarC1wuV5xxLTZQtxRjiwa1V1lV3ndsTqAVC5CeLReGfEZdUbgLJtZ2ujXewf098ZHEI9RD/T+FucGqtIdD6j2yPpf3U3DZCHVFYsjIWFmytVVHrRvviKOaRxLXZsq8WpYGMbLGNJJ2Gxxvblb8o3FlycaF1iAK/lsp7YoXIrWovk+IhsDkhLU0yS6wTmnh33TMzREUFYlK7oxtK9etfTGJNGWyW67L6Fw6uZJRteTlosfT+lHkuCs4k8QhSdJJ/8A518Opia66vLVnfrWCNaNNvdYlRVufP2reX7VUy/DZItUgkDQnVTxt0KEarQ9Ot11rBo3ln7Si0vEDqIkuB1G3tnHVO32U8Kilizc0m/4gjpbVWUKrUw7izuvT1vDMP8AkyRusjjLrT6QcActvbkniLNkyAX1NY0y0BqwdRup+DcYlm8UmDwkjLKWaVSdS9bUClFb3ZxlxzaydQsFtVdC2BrdD9TjY2DeR6G/4UBycH4aHSPEkeeMeL8bMKYizuCJOg9dsS6ODA1KW1Nb3nadgGnGwGR9vovjwqFgylb1x/dj+ISxVbOmyfjG5vrjjDDbfwVP11a0g22OrbmefkuYY10voBlRwxIV9Rfy6SFN0Ca6AgXeChrBE7TlAdNM6pb2ncII3FrZvnn/AEo8qkEkcmqIQNEYopC0o2MQV46k6ErqHUddt8KMEbgdWLW+i053VET29kdYdqIx/wBrh2PFS/8AhWXcKAiMqtJssti5dMjg773StXp7YN2UB5/CljW1zCbjJty/63A/I8/Fcz8NgkVmKjRKHGsSeU+MV1UbrzMoI9/niDDERe+/5VG11Yxwbpy23LPdva/kF9noAS5d0XTWu2Frq2Grut++Gu3Y3F1mijnkNw052xv1t1VSbL6a9DuD1B+RGCtfcXCVexzTZwsoZ5FRS7sFVRZJ6D/fpib9VQC5sgeYz4zUDLEkgSQCpDpG381Xf54zpqtjmloBW9S8KljkbI8iwzvnbyRTlyNT4lbOCAVPUIuybenU374vR6Qw23O6DxXtDMA7AAx+fr+E05XJYZLrJBrEWgywGAuemGsWRZznCTL5gqrLQagrL5TXWz8QJN7jptscUqKxzZC22AmqWhEkIffJUvPXGMvm0y0sSn7wjMAp6ha3vs4DUQR036Xhed7XN1BM0jZI3OYcAjPQ2XnCMuyjLuVBVfEZ1vfUTSvZoEKo6e/XbCNXEZYTGzfHOyZ0OAMnigeSy48B/uMSEmWQosj6yGVRqLK229bm9rwEVnZgCY562sLHohGLS3u/PBUOXeZ5cmxTLgNC1F4WJ0g0N1fcqe219BeNRtR2JyiR8MkrbaRbx5f2tD4DxVMyBItimp1PVSKNWOuxG+NKOZsrNTVgVlLLSTGKXcdNvNcS8tvI+Y80UYl8c+IGJaTxGBRWWhSqB74yzSyEn1+uy9MzjNM1keSSNOCMCwyQfFecS4VI0yIIYfElTMsELApCj+EgIIXzEEM9ADdj9aPjdq02yb+myZgq4hAZNZ0tLM83Eaib5xyHPACIZzl55GYmVSTJIEN/AjxspbpZdn06vYCu9ldTvPv+EnFxanaAB0F/EhwNvIC9kSyYdICIoYYJR8ChtSEgKLJCiiarv2ODMY8RkAAFZ09RTyVTXPe57eZtY7nbJ2QV+XZCraUiCGRymWaTyRho9Ae9JGsG20gVv1vfC/6eTp6LVHFae41PN7C7rZNje24xyv4Lt+XpXot4aEwCCg1lfw68axsX1eWqvSTv2xP6eQ5tyt/ar/ylOzAJPe1efevp8rZ8+Shz3A8y0ZjWKNVYs4USgLEyoiRkGt9wz7D074qYZLWsiRcRpQ8PLySMZG4JJP0sN/oueK8IZFneVFkDvUZ1rWqaZG0ldF2Nl1MxACihvWIfG5t9Q+Eq1NWMlLGxOtYZwdmtOb39bAC98lGIss6R6XVEYu76E3VAxsIDtdfTcnpjQpmlrcrzfE5mSy9wk2AFzubc0tcy8P8AHmjjYnQiFyL6ljpHT0Cnf3wtXON2geaf4G1oZK4jew9Mk+/4VLOQAzxkt+GisNFjSdQA3WuvXe+/TCYHdwFuiJ7rm+LbdT1JRV8/4MkMm1qSCvQuDsVB6XdbHqaG2LRPMbr2SdTCJWdmTbpfqtE4dOkqB42DKe4P6H0PtjQLr5XnxHpNjuFcxVXX5t51yTRzveqizMCT1DHUD8hZX6YTqWkSE9VpcOkDoABywgscq1ocmm3NVsaIB37m/rRwNji3ITLh3sfOSOcO41IkXgI2pAvRwCQF+JdQAOmh6XR7d7OcHgjr+UHS5nPG6urxIDLKMvHK7uWVZNJA7sVUpfiAEklSb7n0wUsc61xe3ghN7O9pCG35k7Khwrl3MOAFiYerSAoPc+bc/QHA20k0huRbzW67jdDRxaGO1kcm/wA7fdaNwHhC5aIRg6iSWdqrUx6muwoAAegxrRRiNoaF4asq5KuZ0sm5+ngEUVMESysx3/b+v9MVNlcE2spYsucddSGq1FlziLq2hTDJ/PEXVtK9+64667So2ymOuo0rwQEf9v7442KkXGy8+7k7n88ddRpuqXEeBLmVjdH0MvmjkUBgQQdiLAdDd1fUDAZWNkCbppnwONvZImayzeKyaotVt5jKqodNXTMf8Q23rfCYab6ei9UziMYia94IB6Z29kayPLYnyskkc6TzAhSsLhkUCiUBOxc7GzXRfmbOgc0Z3WbJXslmvazdvHzKjyHC52a1glWUbeKqmMn3OqvqPMMAbHID3cJh1TBptIQ759Fo/DDJ4SePp8WvPp6Xh0XtlYj9Oo6duV0icX4BHmAPEBsbBhVgHqNwQR7HB5I2yCzkjBUSQuuwrMeMcqOHl8O2WGQh9xsAFYsRd1pNnbsa2GM90JaSAtyKrD2NLhYn2+YQuGQKWVwRdWQaNA70aNbX2I9QcAY6xynHNP7m74PsiGc4+xYadOhRSqNXlA3GkliRvvexJ3xd0pJuMWVBCTcvNy7fG6deW+NjQfGc+eRVjJ3YswoigN1U6Rq/xV2xoQTFzLvWFV0obIRHyGfBN8UBO4/X+x3wxdI6VbiyeOurBqU+Pc1S5PNNG6IYwAUWiCwI669/NYPYjCUlQ5kliMK7GSOk0MaXeWSmE8aeXIfesnHqe60kFiKNMQFov6j1Hbtgj5iW3ZlWI7upmUF5b+0FpJik4j8PQ7BolbUugWQVtj0BwCOpc42cLLonOdktIHWx/wDFzL9pbBiyxRmMkhFJKvsaBLb2SN9AUV0s4h1WP9RdVdUt2aLp6nz0iZUzNAfFEeowq1m+66gN/wAsH1EC6ZP7b2ShB9oytRfL6V6swluhY+EaRrbcmtuhq8BZVtO+EsyojdvhPWX0uqsp1KwBU+oO4OGdSY0KHivDBPC8TFlVxRKmj+u30OKuyLK8Y0uDuizzOcsSZfLB1ZGQoD8Tpu1UGQEh7J39d9sY89JLGHPEpDckj+Fsw1TJSGujBfixsPrz+6ryQRRqzFF0gEkVtQ3Ox2Fkdu+MDVLLpjBN9h5labtLNTz6pa5Kzz5Tx5Y3Ma6IxJpj1g1r6jsRex98e949NKyWGCAAudff0A/K8xw5jHse+a9hbb1v+FqvKEWadvvM04eKSMFEBB6+YHZQF2J2B9AemE4mygf5SL+CLO6En/ECPNNeCpdL02VrB7pEtSHzCzZDNfeNBeGbSXPTTJHYCsf5XV2U2DsT3G683ddqT9N32dnzG3ilLmNcu1PEy6v4lEemMemjzlgPY39MJyaDn7LThEre790ry+UWT7bCrP6/pgQycJk35lN3KUqxkPJEWVF1sgIFrsA9HqQS1DuR2wRs0cLml98mwwkp45JQWMxi++63CLJdhjU1BYojVPjufOVWPTBJO8j6FVPWiRqJ2VdqvFHyWGFctsNrrMOY+MS5yNZXWNAFIVU1Fgp3KsxPmFgXQG4GMqSs1v02sgPmlDTpwDv5Jm45zJLBk8rJw+FUhkUtI4XUI2JUBfckltyOww49+lgc3ZFe8tjBYMJf5Iz7JxEPIgL5hikhKgG33sAdNwL9bOAQy6pL9UGKd5k0uOOnRCOOTBc5PJlyq6ZSYyFUfDVaRXZr6dR+kSSFrzpUuqJG6mMPd/K0ybnwfdIsxHA7mRjGRYCo47O29Kd6IG+3rhh0wazWmDMNGsLP+ISJJnYp83FEELjxFiFKwJ+JiTZrqelgYTZUtlde2EEVDmPIIsHCx8vn0W5qMaScQfg3EjnIy/hvEmplptJLgGiVKk+Qm6PU+2JIsuUHPGVkfJSeCpZ0KuEHVwjAlB7kAgYHJEJWmNxtfF+niiQymJ4eOSxnjXM8cw0RmkNFi2xJ7L/hH7/Q4HwbhTaaftKg3e0XAGQPEnmegTfEKp8sI7MWaTbOCfC3TqVWlzqLA0UbByTqlZelgClH821Wf7406WF9XXGtkGlrBpYOfmRy323z4LPlkbDT9gw3Ljdx5eQW58iwaOH5Rf8A2U/UX/XC0jtTyT1XBHcUUqCSAHFw5DcxZ1x3iU0jSiKSNEjk8IxMq62o7s2uxR6ha6Ub3xkVnE3QylgAFuvP+k/S0LHtDjn6WSZxrgpeQuYY4k1dI3UIaFXTVo1VdWav23XPEYZCDkG21rp+GB8TdN7+Ku5jI5NoIomhQZsWplD+QEBWPmBqVtLA+H+1i23VUfYdo1h9rbcz4JRrJe2ILvz6BMf2ecKhlfUPxY1RXZuo1sbRLUBToUE6e2oE9cDo43ySGSVu2G49yL+mVNVKAwNYd9/wtOAxqrPXxxy5ZHzrw+Z81rjyEqxhjr0jUJqN6qjvQWHfqb36YTmZd99KRnYS4HTj77J5yPCViykn3WDeX8TwZ2IUFqtSDYQD+UCrw2MDCcAsMJU5D4FPDnGefKMikMUNgrET6EsT0BHevrheKMh5JFktDEWvJLbIb9o3AkTMf+WhnLN5n0xsyWd/IQN2ILWNxv23xWZme6DlDqI+93Qc+GE38MyscfCis2VkVEUmSM1rYjcuNJFb7joQBgzWjRYhMsaBHYhJnKPLq5+SUO84ij+BqW2ssAGaioYDSSoG/thWKBjibbJWKJsjiTe3JNT8/cPycSwjMPO8YCaQCzmvU0F+vTGtFSyvA0j1TuoNCu/ZQrjhWV19SpI+RY1iKgWlcPFWGybawFSseyP2aPPm3kmV4oWmeVlOkMbcsEUo2wN7kAbdMG/VOdGY3MFtr+XgryxR4cHknpyHVd85fZ0ICsmTVvCKkSqzO5Ujo2+pipFg+lD6Fp679M22i48LBDFM2U21BvmnnkDhbZfKorPIwIVgJQwZDpAZafcICNh74Uvc3V372+yZccqqrxTiMeXjaWVgqL1P7ADuT2GLMY550tFyVVzg0XJws5zf2g5dptRyKunQyNo8Qj/hKm/kWxqjg8xZckX6f2s//k4tVgDbqu+N8zZDJyqMvkoZSyh3YBVADCxVqbat627b4wpZxGbEZXp6DhM1ZGXtIA5X5n5zTBzLzNlcpl46iWTxV1RwgKAQaOphVKu43r88WklEYuUtRUEtXJoZy3J5KxluboPuC5xhoSq0Dc6gdOhegO49sSJAW6kvWRGle5kn+qn4bzZBLlGzdlI0sOG+JSO1Ldk2Kr1GJDgRdLtla5mvkqnK3O8OdZ0VHiZF1/iad16E2Cara/niGPD9lSGoZLfTyVngvNcWZmMSKw2LIxqnAq6HUdQd+2BRVMcri1vJaE1HLCxr3jf5lVpedYhN4YRimrQZbFA3V13UHvihrYhL2Wb7eF0QcPmMPbYta/jbqueYOe4MrKYmV3K/+oUqk772bJrehh0NJC6n4fNOwyNtYdefkr/MnM8OTVS9sz/AiVZA6nfYLuNz644AlCpqWSpdpj/oIhwfiSZiFJkvS4uj1HqD7g4giyFJGY3ljtwbKzFEqilAUegFDfr0xCoss52+0Ph+t4hlEzjA0zNpCWvYOQS1ewr3w5DSyO717KbIv9n/ANoeXzZGW8L7s6p5E1BkKr2VqG4HYgfWsUnpnR5OVBFka5d50gzk0kMQYFRqViBTgGiV3v061scJMla4kDknKmgmp42SSDDvf1S9xj7T1TMLHCiyQhgsklnzWaPhgda9d77euKGcawwJyLg0hpXVDzpsCQLbgZ9L8k18D5iSdipUxv1UEg6h7Edx3H74HS1sVRfRe45H7pCopZILatlWznOMKtSK0ig7upFda8t/H9Nj2xV9fC2URXuSbY5KW0UrmF9rAC+UyYdSqyH7WuJM+ZWEHyxJYHYu46n5Ch9W9cb3B4gGul57BY/E5e82PluUHiyCZzNiLKARIQANZF0oAZiCfMx66R+mDtnkpILzXLiTb/3b5hCdDHUy2isGgfMJYlcHUVJo3p1da/hv6VjwshMkhJ5lfYaRgpqRoH+rb/S6I8c4gZ5i38CgJGD2RBpX8wL+ZxM0mt5I2Q+F0n6amDSO8cu8zy9NlPxHNt90ycH8I8WUj1LuQp+ihv8Amwe/+NoXgP8A6eS9Y5o6/YAL5eM1kTlApBabxXaxRAAoAdbsD8sW1jRpWH+oHYdmBn+7rrltyrTEd4in0dlB/QHAZJezie4b2++Fo8Bh7Wp0kYx9LlMfC+INBJ4irbaHVbNUWApuhuvTGXRVLadxJF8L21dSuqWBoNs3VSOIAKvYFF+lgYHTgumb/wDofdEqnBkD+gafsl/OZgzGSRjRlLMSeg8Q3+Qv8hj2GwRmgU1PY/6t+oGfqr3HeJHMTvJvp+FB6Iuyj8tz7k45osh0FL+ngDOZyfP+k7cB5riyGQywkV3eTxGVUA+EPuSWIHcYtDTPmcQ3kvJcVnbHUPLv+x+i65q59R+FTzZfUjlhAA2zKzgE1Vg0pJ2OLClc2YRv+BLRSNkGpqxvhPA2mgzUysqplY0ZgQbbWWCqPQ+U740ZJtD2ttujX5LjgBYZhCvULJ+XhsD+hOB1ptA5EiAMjQdiR90c4XxJoPEKWGeMxhrrSGqz86FY8nG/QDbey97XUYqnMD/2tdc+ONvnJGfs64SJ87HYtIvxG9NtlH1avywSmZd9+iS49U9nTaBu/HoN/wABHfBUWgOtVJVWG4ZV2BvvY+h3x56pHYzvEZ5nbx5fhIwHtYWl45c/urfB2ibMxpK+kKQ24NFrGhL6KSaNH0HrhzhNLrk7U7N28/6+9ktxGezNDdzv5LT8elWAsS+0Uhs4ZFNpKqlWHevKwF/xD+o9cbnBalktO5sRBcD9xj6rF4g0dq17v2n+VUyuWE+eVcmjRrrBjBJJUIBbHc109e/vhiVzoaMic3cb+529lSMNlqbwiwHz6paykZbQqAszUFUCySegA9ceDAJNhuvtD5WRx9o42aBf0+bIpzNwc5SYQndxGjNW9sw3A9RewwaZmlwaOiz+GVZniknkNhqPoAB881JzTkzl5BE3xRwxgj306iPzJGDSDSQB0XzLi0pnqi//ALZ9yUQ515YXIjKAM5eWNzLqII1L4ey0BQ859e2LSsDbWQqyBkQbpXPA+Hlcv4xupJgi+hEaOSR/mcj/AC4RrRanv1I/K3v/AJllnlx5g/hMWU4QGyU2ZYtauBGARpoEBiRW+5I+gwKGkYaV0jhmxI9NltT1sgq2xMOLgH1VLJ5UuW0g+SKWQ/5UNf8AyIxThkZdNq6ffYflF4rIGwaT/sfpuUqoNgAC10FUCy19AB3Jx6jC2JXtbdzjYBXON5E5aVomssoUt/xFQSB67mh64q11xcpKhqjNEZXmwufQBbHw3l2L7pBBmIkk8NBYYA0x3avrgYc5puDZeQld2rnOdzJPus7+3LLrDBkoYY1SHxJGIUUNSqAvTuQz/lhyiN5CTvZVaAlzhGQdOA56ej+LPEoPqkbKCflqZ8FkcDUtHT7qTuvfsd4X4+fJZQ0ccT676efyAfW2/I4mudZgb4qSuePZGL720GTRyFYxqLLM7A03XsCKHoAT6nHmpANWhgXtqCV7ab9VVSHIx0A8uZPvstCg4IeHZER3+PmHAlcfIkqD6BQR9ScTVSGlpyW77ep+YXnnzHiFZqd+0bDwHL15oWo2Yqp0oAXIGyA7Cz2+XoCegx5uOmllaXsFwPnqtR9RHG4Nccn56LpMsrpmrRSfAMgJG9xkAi+6sr0R7Y1uDP1NfH0sR63/AIWbxIaHseOeD6W/lPfKOcaTKRlyWZdSFj1Ohitn3NXjeGRdY7hpJCUuEtD4cpzKK8K0dLC/N0AX/EemMLhkzonl97ADdDiiMp0AXvyR3gOdyUOWeeKIQqDpcADXq2pdviJsUPfG1+sEzO1c648UyaN8UnYhufBWOWsnlHH3qCBI3YtqOkagb36bD6YiF0b262c1aoMzD2UhJ08r3Hog/NHN2QhzClohPPFtqVVJT21MasHsOmKyTRsOd03RcNqqlhMeGnqbA28Ofnsp+I5jhr+BxB0Duw/C66iV9UurU9z029RiXyRtGtxwsuaHs5D2jbObhdPm8jxTTDPGwYElAxKn30uh9BuL/bFI5opsAoZDJRY5Qrnnmzh+URcmYfGZKqKMhRHttbX5TR6CzRw6yjM7bEC3ijxvdGbsNvJHeSONwcRyZ0Q+HGpMTxGiBQBoVsQQwN4rLD2R0FRc3vzV/wADK8Phd6EafxEksW9BvZY77DA4IBfRE30Cmedz+/K73Shybn+Gfe9MOXeORrEbSGx3NICx8Pa9qG22H56KaJgc61vDl5oY4saq0ReTbb5z9VY49zNwxM4HeMyzRnSZEFhSPrTMu49t8Zjp2NNiVr03D66WE9n+w5sTa/p8BThluNQPB94WRTFVlvSuoI6hr2rreCahbVfCzZI3ROLXixHVJvHuYsrnFEOYypeAsPMXpl3oMAu4q+xvCsfEGB4DL+aB2gvhOg4RD4H3bwk8DTo8OvLp9Kw5c3vzRErT8V4fwgGCCLzk6nSPdvYuzHrXQE9MNw001Sbj3KXmqY4f3FW+C8S4eIXzsUaxl2IkpR4ms7laH8Ru9ut3hSoj/TuIkxbdHbVdtGDqJA2udl1Fx/K52oZUZbPk17We1Mp8rfUXhRs8E/c38CF0cpDrtNiveYOY8rw5BEE1MRYiQDodrYnYA+/XBXPZE0DbwCepKGetedHqSce/VK0XM+Xbh+feDLeFKEVCpOoHxdSpv2UENt2xSJ0di5jbdcWRa+inppGslde+xuSpfsq5taaWTKuEUAGSIfxG2twSDRotYNdPlgrHXwkpm2OrqoOKSAZbLoLt3d2/yAAfrJf0x599m0uN3H7J3gkd5S48h90KXMFk8MfCsjM3oWKqo/5VH/yPpikktqdkY53J98Laii1VL5TysB7XP8e6Z+H8RbLcJzEqmm1sEPuaUH88a1E7TSB3n9ysqog7fiAi6kD0tn6LMkjjaKNEVmzLymyWoaaAVQWIWyxJLH88CAD2gDLiV6h75IJnSP7sLWgADrjkM49reqYZMo0P4Fh3j/DAHw6ibIHzdt/WsCqATI2IcrD1O5Xga6oNTUOkPM/Poi0mTbKSyyGSJxlA0pqRS50g6QY1OpSSVB2A9MNwURbPcHH1ygtZZyyfLSRO0kmcmlDGmJjQM8jMSW3YhVr1PqABj1bg9gDYgPXkjbLbY+YslwiKHLRxTaSglJIGrz722qtT9bAG1V7Yw5Z+9d25QJZ2xuDXXyhH2l8TEuciicsIIghYL185Bc1/ME2F9N/XG3w2JwhfIz92w+fNkhXSN7Vkb/27lAMhGR94zcXkjgY+HbeYM9iNe5sBgbPcd98dxKqMVN2Tsvtn55o/CKIVVY0tw0ut/PlhU+B8BOYizDiRE8BUPnZVU6y2xZthsp+tY8nHEXgm+fl19Ir+ICkliYG3ab3A3tsLI7l8k+XgjgZ1YO33htDBl81JHTDZtkZjXcr6YFV6o4xH1uSvIcZrG1M+posLWzvhGeT8lDLOgkEhKr4gUKAgKkfFuWaiRXwgkdDti9LFCX4JJFvJZzA26YI+fYnWUqjApE8iaqptI70bW7GG6epZPIY2Xv5eifqKSSnjEj7WPj8/Kydp1ZJWl1PmGdCrXtRsyMd6JJ0gDsPTHtCx8T2huI2g3+bryepkrHE5e44+bI4+RbLKI5dio8VgDYDOo9NiQiqLHq3rjxHHqvt5rN2A/oflakUXYxhnqi0HA3EsavJGNkmb8RQ6qKdh4fxWKIBqu94XFCWytIOBY+OEzoscJJzXEPvM8k2Ydk8S28q6iP5UAsCgKFk4kua9xc42Hyy+iRwS0tOyKnYHO53wM7k+q0aDl6A8EzH3dHYzwl7krWxUEr8OwqtgP1u8PRtaG91eOrqiaWcmUi4xjbHRLv2G8JkWY5kofDlgOlj7SaR2oE0xG/TFmtslXuupc5mdaZcd1WUH/mj/ANMebnI7Fo6ErU4CRd48B+VHLlWVI5msK5cLewIUAlvqSa9lJ7459PophIRkke1j9/4Woyp7SqMbThrfrcfb+Uy8X4U54IVCnVtMVretWvoPbG02Etpgznb67rKp6to4iJicat/Da6y6QRvFEkaM05Z9ffVqKiNVHc9fqffCndc0Nb+5etvNFPJLM7/EALD7/keN/BNvEspJDMUdiJEKNr7k0p1C+vmB39RilUXR1Gv29rL5rJh9wqkvBJczBOsCklI2YkWb76L7s/p1/TB+FhwnEp2G/iuiGbrPuFcUeAlo1iLkrpd4w7IRfwBtlJvfYnYdO/sJIhJ+44+iYsv0vy7DJLlcu+djU5jQC+pBak79P4T0sDvjEfp1HTsoWb8/5ZU4nqmDeDJoc6erKKDBT67Ue+/uMbfD3PdSubF+4H7/AArIrQwVDXyftt9kG4Zwt54s68SsI0juhZ/jDKl/xFVBPtXvuDjWYGRuN32z88T9lof/ADsgirO22Zqt73+10E8ZtGjUdBYNXYmqB99unzOPKajbSvqDoIhN27v3AWudgMnHTfJ6fVpg4PLl44hMCplXWgI3Xc+XfowsNX+I4FVxOaGk9PZfPuMTMnqnSR7H625+qYeSM1KMykcenSR+KFQAaQK1E7td1VsbJP0YpJnvfZrQG+A/PVIscSfBNnNuRj+55lVEaPIhANAFm6ge5JGNinOmVrgL2N/ZWmsWEE2vj3WKrJF4LWGMpcENflEYU2K7sWPfsB749URKZg4HuAfP/V50dmIiwt790yZ7hkkSRJMCpeBaB61RBXfuu1jtYx894wQakyt/advQ/wBrbDXNa0HopeHcOkzMuhCS51M7nerBFsexN1+dbDC9IHyz9ofU/j5yRWXLtSSsrmWhJtF1DYrKllDt/C3RhVbg4K1xjxYX8V9KnhbWMaQ8hpydJtcdLrdeQsxmJMnG+Z+Mk6fKFOj+EkDpt+lY0oy4tBduvC1zIWTubAbtG3PzzzyjeUyiRLojUKtk0Olk2f1OLpVY3pVSCVDi/hYbY8zHIQUtHI5hu0keSNz82M6hXijZVIKhlBAI6UOgrDhrZFcTEbKTNc3Tt0OnA3VcruaqZCq3CuJxxSeKMtCH/nVADv8At9MSyte3cBFNXK5oY5xIHK5sr3FuPrPWuCNq6FhZF+mOkrXP3AQzJdWMjzaIVC+GAo6BQAP0wSOvfzCkSK5wKTKTTvN92hSRV1GbQtj3LdvW/Y40KaokmBwdP5V2vubKLJfaPw/XUmbS9Krfm0av4jqA0/F/FdUBWGNQ2RdDrXsUzZjK5fNrTokqCiCQGBsAgqfSiOmLte5hu02KG5ocLFWMnlYoUCRKqKOiqAP0xBJcblSAALBZ/wA7cfyvCpFK5SKSeQ60ACrSirLGjpN9DRvf0OBu0tymGukkGguNh4myMcr82ZXiuXOqPzKwDwMAxBPRh6qaPm26H0xYEOCE9habFM2WykUCERxqi9SFFfU/3OOADRYKtljnMXMcxlm8RmW5CEgkUqoClqBarDkDYg15qF4F+tlikvoGnbmDyz5fwqvpWSMtqN7+BG3RaPyvk8nmYos0kEeut2KjUHXZvmQQd8Midz24J0nly9lAiaLXGRzR/PcPimXTKiuAbAYXX9sDLQRYq9l7lMnHEumNFRfRQBjgABYLlUzfBctI/ivBE8g6OVBP598TpBKuJXtaWgmx3F0TxyovjeOXLFZ8z4YDGhvt8/64wKWkNS4sjvgX5JMOAI1HCgaJ1DEoaVbssPTptv8ApjWbwdp/2529L2v02zZCMg2vy+vRfDMByWBuzjLnpzTP7N7cgDmilwcSWnCuQISh3oX39f8AZwk+QB4Gn6lOwUZlgfICbjw6C5UPFsy8DhBEHQBGc2PEYOSAI1u9Qo7UdR22xpGljbZr8F21rke/3Qoog5twUVzWQMfx2B/S6vC89JJEQCN9kGwOyWvtHnaDJJEJKM0p8RQfiWMGwR6BiLw9TR6QSOabpwA65WVRzteGy0WTQkJKY+G8xzwwvGJ5VisFY1cjet6rcD4drrAyXmzWlMsELbveLnl826LmTi7k3Zv1Z2J/O8DAdzcUUyM5Mb7BUZeIeOT4pPiVQcuWB9AbJIH7YIQ5ub3CEHsf3S0NPht6q3w3PTZKYSxHzKNr6OvdWo9DVHfEskvkKssFu4fRfqrJ5hZokkA8siKwB9GAO/54aWalrmzgrzNDAsKS5WZ3+9FiS6GgY3U61IAYN8JsbV3xXT0U3V/knJyw5YRzRJE6uwqMjQRezLuSA3WmJN3iWiwsoJR7ErlDm8uskbxt8LqVNehFHHLlnHEudW4fDBlPBAnVFVvFbSlbgMpBOpSR6iuhrHXsUdsJka59xjli/oOaLcL5kzOcjEaKIZ2KN4irrVY2BJZg/wAJ2KhSSSenQ1KmaAwuAdzCd8Ql1i0WVBYmTzea0H8te3r/AGxj8Or4qYuDgcgZHhdISRlwwrcxAUkjajY6/p3xos4xAZdOzbYNufND7B1r80I4hEEKhYygo/X9euE66sjqnhzDewRI2OaMrqDPN5VPwj2xm9izUXc07+rm7PswcfMLvieVOZRSZAkwJBa6BC/+mQa8pWzuKJ74bEou3NrfbyRtcLbgEnAt587orDxeWZmM0OkbKoJGphuG1AEi7F6gdJDbdMTUOa6QEOulXWvhZf8AaLmxJnptLFgpCW3XyiiLreje539bxoNGE9ELR+aD5DKgg2TY7bfnuP8AdYpI8jZO08DXAkq7wrhsc+aSF5vAQ6vNpZ9x0AVdyx/vgsWRlLVbgw+S545waXJzyZeRlegGR1Nq6MLVh7EY6RoBUQyFwIKtniEE3DjFKsUeYy5jEBVdLyBmOvUR8a6dyTVECrugXUCEs1rhIrvAOAffGGp9KrHclbsQDVL2BNjfCQdpuOi2HMLw09R9k/Hn7PI2iJYdApVUxmgBsBsw7YqKp/gnW8KpS25J9/6TFluep0C/eIYwSCSVZlpVrUaOo9wAL3JAwZk7j+4LMqKOBhsx59co3BztlbCysYGNbSjSN+xboD8zgoqGHBwgHh02nUwah4b+26Yo5FYAqQQehBsfmMGBSRBBsUN4nwRZ5Y5GkmXwwQEjkKKbINnTuSNPrXXY45cCkfjnKb5nNTDLyspjMWrWzEmwWsSMG77Fa6AdLx3O6agqOyaRbBN/EEKXllVyCTTAs6xyeDKiKzmhuCnlDsQ7sD2I6AVvVjQwWCtW1b6qTW4ALSMWSax0NjydkoCpVbFSFa6q8WS47JI07ihd9sEhNneak7Kjw/JeINWqhZHTfpg0kug2UBt1e/8ACtK62cBF+Nm2C+59B79sTEe1NgFbQruUybVqANqSrA1akdjXsQQe4IOLvgc0qC2yV+duSHZZc/DWj45kOxBPVkPRgT1HY3jShJey55J6mkvZhHkknJwNZNdqob/tir3DZbMELwSbKpxHL+beweo9cEifYYSlXDdxaQrXFuIzZhjNMwZ9KqAqhQFXYABdgAOwxdz9RsqMg0MLlPy5xLKwzLJmIBNGAbQnqex+npioa7VlcXDTcGyPcuZ6SN2mgAiLFiqHcBGNhGvcr098KyOs63JalPSdvFZ2/I9E18z8bEWRQxbZjMALF1saiNTWd7F1q6WRtgjadodqOyyWyOcey5g2PvZKnFOXHy8fjJO2tKZj3NEdD1NHsbxcPvghPy0bGtLmnIR48O+8ZPLy6tMkianJF6muiSeuEamfs37IlBP2W4uh3DuJ53h7XGzKt9D5o2+nQdfY4JDUj/Q+i05IaasGRn2K0/lP7RoMyRHNUMx2AJ8jH/Cx6E+h/XGjHUB2DgrArOEyQ95neb9R5p4wdZK+rHLl8ccuWMRvePKkWSQK9zUxidEaOTU9dFJCgnSCfYsa2wwKR+zu6TsDz8kZkZc0kclPKnVWHsReFS0sdY4IVQV7AoUADYDtiriSblWBXnMueaDJPPGxDqVTT1Rg50kOh2I39jjR4edwjxN1uASXw3l3MzRCU5mRXZQUAYjoPLZB22A6DbD4fbFlttoGllzv85rQOU+I/wDiXCp0SjmGj0SqfWiAaLDSGO+r59arBomgEgLGLTG7Hms55SzrRs5WgxUr5lB2OzCiNj+2EnksOF62kZHKCD4EKtzLGKU9+n0xEG6vxFo0glAVagL79O918unywyRlZQu1oJGFNDAlhqF/X9umKuc61rqWxsvq05RiHPeGrHrtt7nC+jUbJ9lT2LS7dAeK8XeV1LH4VCoB0UDoB+9+u+NC1150Hs8epPUoxNzDms2oy9qxchRpWmcnoCbqvWgMUEY1WCaNW5zO8cJt4pmHy/hxRnyxqEG1qaFE/U3gVXSEn/I31/tYYrZY3XY73yF1k+Mo/lkAUn1+E/n0+uMiWje3LM/datNxWN+JO6fp78lDxLl5TbRAD1S9j/wk9Pl0xEVURh/v/K9HDWkYf7ph5J59ky5EObLNENg7Xrj9m7sv6j37bENTbDtkpX8MbL/kg36cj5fMrXIpAwDKQQRYI3BB7gjqMPrzRBBsV0ccoWGxTdL9d/ljzRas+69aV5HjknYFohUaqSQNwwNncbge50joNsNyT91oaSbdU12zWizVa8Uncmz3JwiRm6DqUkbX1GKFqsCrvEuEfeMpPAKLPHqQD+ZfMo+disO0nccjxP0uBWWJzpNFAIQqhgNIc3qA6fD01D1/TGmIwStl1W4MsPdDOWOZ58lMJcu2lgKIItWH8rDuP198FsW5CSu1/dKKca4wk2YeeCNoddMyagadviKnbyE7779cAlDXG60qRz2Ntfb7IZmsyznzEk++KNaAMI0srnnvFR/em0eHfku6odfY1Y6nvg2s6dKXt3rrqMt2F+/YYEbIzdXIIhACrC7s9z/T0wJ2RhHALHDVuqnF+HgspUfFtQF+b2A9f74NDIThJVkDQQ7kU18E4I3D18adCs7Co0cEaAepP+Mjau2/fGrTQ2Oo7pFzBKNAOFYj4qjnz2vz3X8+31xph4IsVmTcOlblne+/svczwpTupr27H+2EKjhrHd6LB6cv6SGdiuchn2hOlwSvp3Hy/tjzVTSXJDhZ3z5daFHxB8B0nLfqPL+EXzmRSdQ6EXWzdj7N/vbCEb3RO0u2Xq6WrGkFpu0olyJzS+Uf7vOSISaGr/8AUf8AoP6del416eo04Jwu4hRidvax/u+/9rWw4I2o/I40gvNrAi5ulBYkHp+lnp6/ljzpIAuUOnony52zzXM2cMQUygqGsAAb2K99upxLG9oSG8laqo+wDbcyfbkuY+PRUTdELqAPc/yj1PTFzTvSmkrngfHtWiOTUZDY1bUe4+WOnp7Xc3ZSR0RY84JCyeGfENn4WHlr36de2Ohhkvfayu0pc5o5cOdZ8zlI9UhGqaJBvfd0He+6jfuMarHatk7HICNLkgplTdHsenf5V1vFi9HbDm6KZeIgE+tbfK/74Wc4FacLC0XPNcyjEhS9WeDQIznX0GIkJAV6aNr3d5EZgtkD4emA+K0CAcclJlvMo1b/AD9RiHYOERneYNSNco5vwc9lm/8AdVfo50f/AGGCQG0gWbXx3hcOmfb+l+gcxArgq6hlPZgCP1xqA9F5sGyReZPs1yzgvA33dvTrGf8AKfh/y/lgwqS392yO2ocP3LO2yU+Vl8J0rfob0n3Ukbfl9MMCqjDDJfA3/wDF1QyGZhe7lz5/2iM0CSWL3XuOo/0xSzK2APcLb26j57LFdGW2JG+ypZKV4Hr+E9R2PuPfHnaim72l3oRsUamqZKdx07H5fzRnP5VZUEiGzWxHcenzxnxksdpK9RHVtsM3bv6dfe1wjnJfMAQCOSlKfCegZP5WPdlNEE9rxqU8oaLH/wBSddTaQZ2ZF84t62sMX8Ejwy+DGTdlqP6f0xluHaOTxdYIVxTPGaJTW6v+hH+mG6ePs5D4hZ1e7VG3z/CGRxeo2OGiVkqVcsXNICSASQoJNeu3bHAlSvFjAxBJULQPsfyJkzLS76Il6hwPM3QFepBGr229sGp2966LGm77SuBRT5PMMsa+LEBIGCjVa+Yi/wDhu/nhh/eBATcDtEjXFYMy4zwV6AiyqTYK1AevMk9NR6HHPFwpp3WfY80VjXALrSa26tKa74ojEhouVa4DbZvLDucxFX0dT+wwaId8LNq3jsnk9FvEWXlTOM5b8J9gLJBOkVsT5W2O/Sh0s3jR5rzZI02RHPI3loFhZsKQG3FWCSBY+eIffCGUncd4plGj0v561KyeYV1KgMehVhVjpZwkamMXtk8x+PdBMjQkXNZF4VimVSI3sBjvqIO4b59v0xp8OnkkjLpCL3wALY8AnIiJ2ESenh5KaWRJE1GwBv7j1wOqcO0ey24Dm+YwffCz5ITG7S74FPwkaNgbjdQy32Pf2sdDjAqN87g2P4R6aQxPA3b4+O6izIayOtH8sW0kP1DGx+eqiGOR0jo2utuMn5fklzOPaiu2KxixW+/IUPDuGyTApCttYIDMF9bJJPQfteGo2lz/AESNUwujHgfwVomV+ypWdW+8MYGjuwtPqNVVitPfcXhxsAOb4WeIwn/l/hAy0McVq5RdOvQFJHa6/wBnDDW6RZEAsluH7N8jEQ5WWUoxc6pLvvRUUGAO9Vv3vpgRiaM2uq6AEU4FnIo1y58NYzmgLdVA1ShbIYDuQHr/AIT7YKzSRcc1Ldgu8hmkkikD7+PI6AdyGFfou+FqeUOaT1Pz6Kbr86zZZktG+JCUb5qSp/UHC7sOIXpmnUwO6hUJkxdpQnBVfEAwTSlTKBsrWXz1dSa9t8UdH0R46u26s5cTSnyUoHViL/fqfYDFHaGfuyiNfPMe5gdSmLlTJuuchqQtKTURVUBDUf57RQRZ1EHoNjti0DgXYFkGujkbESTfa/K3w7raOLcUkjiLPRaEoZlHYEinU0L7g7euwwy2S5LeY+3VefkfozyG6vca44sKyEMv4cXisT0CmwnzLEGt+2LvdbZWLlmEHMGXLMzxiSUnLs7VaFX0+NSna+u4G99sJDs2uuRv8OEv3b7KAc1hpPMTJGwZW0i/DHVdIqgAQB8sDiL2vL5PY/wqteb5StJxr/y+iqJNMwPYe3r/AExYte5zS4/tGPXkuLnOAB5Ipw3i5Z0BZdCRlSpIBU3eogndTXUYBUR6mnGT9d/5XckTyeZEqSOnT4gfWjR+hxedpEbSd1ERIc+24sfnulWIu3wqSP8AfrgR0jcr1sdPLJljSU5/ZVMFzzCUBbhYjVXYruD06YapXMBJuk66N8bbPFlqOY5lyybGUE+i2f1G2DvroG/7X8srK1BUG5yi/gRmHS7Ubj6nAH8SY3Gk/ZQXoJxzmw0rrGFpqY3ZKsCpBoetH6YG3iJc6wb9VRz0p5rjMgyeXjV7CzxMj15l0tR/p+fvi0Mro3Oj5AEj2vhVa7FkxctZ0ffBdtojPhoP5nPmPyCrufkOpAxWg38kRrrpQ+0ngrRZt5fDZY5zrWxtqrzLY2u/NXucFmB1aiLLfoZA6PRfI+yRs8hCn6fqcQw5R58MJS/OSScOttZYjySUR4TktR3NAC2PoP7nAZZLDCcpYdRztz8lpPDOAokeqcAADZSaVB79i3qThcN5nJWvgC1sdFW4DADmGnj1LDA2pSb6kUqi99zZrsOtWBi8QBkv8KzOJVAZF2fM/Qf+7Jr4hx8yBX/niZG9x2+oJ/QYV7RzZ7dMeh2XnJX3HmEi8e5gmkabLU7pphSox5qj1MFujtb/ALY0HktzcDz8FEBcWBTLwQxsWEoNgrp0kACqFWbsbdcZ3b6hayhzgiX3EvA0WXVVFVZsD3JNWWwDtA2QPkN1zbuQc8lZg9Gi/wCZv+nDH6+LofnqiCMr7L8lZqOVHAibSwJAfqL3HmAHTHOroXNLci/grhhR6WYLqUALYK0BX6DC7HOta9wl9VifHCEFSq3Vn0uv32GK4JsvqT3YwNkO4ZxfVm4n6LejeujbfvWGXwWiI57ry/E5hUMJ5AYRzj80cmj8TdXKMo6gnbUPlXX/AFwbhd45NLm/utY9PnNYVO9oeGkb/RRxccWGMJFF8IO2583ck9Tvdn3GAy0z3SuMjrm+/wBEFz7vIOSFwONM6UIm1klX8hpl6hvQNf5Eeh2u2JjASXDw8OqsGPIwCpYIT4SrR2kLfTt+wwF8jS8m/JcKeY/6lF+XM+2WzTTtp06UQWpY6SbcgKRpNAbm/li8FQ2OwCdgpSL9oOWLEb+O+F39qPOevLpGqX43iDUeiKjCio7yHUN7w81/ajUUZjdBsPfmsmPFiQQdLDp5h/YjE9gNxhMfrHWsbHz+BGuQ+XIs9NKjyeHpjtACLLE0Pi3YDqa9vXF3HSEqSL4Vrl+HwgvioQyy/ip3BTauvY0f++FZCBLnZbFKLw6m9fsmjLJ9+m0uzRZaPd2qyL6bCx4h7DfSLNb467Se8bN+/gqVU5hbe3e5eHifwj3McEFLFk3CxAbgA177tuxOxv1u8dUVUI0lmSOmy8xO7WdROeaFw5RVQA2wWyL9/ljOkndJIXbX6IVgAuhnFF6Rv6Af2xQxkm7iqh+MKZE21sPNRrboMDLs6RsrgYud1ZEy2FBFn0wPSbXRNQvZWFGKqyljXFSrhcZsqgLEDURQNC7+fXEtuTZEZEZDZu6zfmzhs8YjJI0yeU02wPWj62N/ocbkLGtFzuvR1NY+ckRg2HIblD8twkKd2s/ljnT9App+DyVDb1BLAf8AUWv6m2PIeqveEo/36b37et4qx0r3dzJGcJ4cI4bSjU5gHi4k+1+fkusrORsrH6X0Pcn1vDFXG0xiSQWeTkdR1tyVKKOJ0romgPjA3IG/S9sopw/MlmCux3NAirvtjKe0AXAQ+JcN0RmWnGRuL4t4dEbXIL3s/Nv+nAO0+WXnNNSegUr5MLR0pufU/wBccH35qWwSuvqfZccZ4Mudy3g+VJFOqE7UDVFTXRWFfocPUs3ZnS5CeHwyWfn8hY7xHhUkLmORGRx1VhR/1HuNsbAeFfRqy1S8Ny7syql+ISNJBogk0DtuNyNxijnDdE/Y3vLX5IsvmV1zxyLMoUOysU8TqLahWsFWBFAg+xGFJMC7gFRtW+IEMK5E6qojiUIg6AX9SSdyfcnCUkhckpJXPN3G6+WSt+uF7Jcqsue1kjUF2223/wB1gpi0i9kMOuuHzdhmhHlWtVDY30xLYuT1F+ijy2cndH0xknbSbAB9a1HfbHPjia4XKsNRFle4RlWS3l+Miqu6HvW1/LAZ5GusG7K8bLZKk4rnwIzWon1AFCt/r9MViZ3spv8ASyOb080NyvHlJ+Mq36YOac8gl5I5Isn3GyscR4nqI9h9L7nAmR2WtSjTEHHcqpmeJmTIwxsAXLsGcjciLSV+vnG/scaUj+7jmvSUdE0VLn8ha3mb/wAIK6mtjgLCwfuGPBa7xI4WYQD4i/5C5CVsPy/1O/64ZfWSEFrQGg9Bn3S0dBE0hzi5xG2o3+i6Awpaydur/Dct5g99Dt8xgb9rLJ4nVaGdm0Zd9kzZZ7AJ+XQYScMrz5VxhtZ3rrtd1iGbobnaRcqoJLOoCh2H+++GXA6crLkkLzdWZ5VkWpo0lUdnRW/LVi8dQ9uAVUOsh4khVXSPLwxo4plWNRqBHcgXhoTv5ldrJUWazhfr/wB/c+p264G95duoJVePAihqaOU3tQAPffFSAAhXJUT8Njstp81GgSdIv2xImfYC+Pqu0hXUgVVpQFAN0B6HAtTnG5N0RjNR0hcZjOqpUkN3qqxDWE3snTQSA5IUWYzdi+3piQyycigZFkZKEZrODe79vbDDIygyVOk2sljPyAOdIodh6egw/G0gZVWP1tuusvxVzStv6H++KOhaMhF18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data:image/jpeg;base64,/9j/4AAQSkZJRgABAQAAAQABAAD/2wCEAAkGBxQTEhQUExQWFhUXGBwaFxgYGBsfHBwfHB8dHR4eHx0ZICggGBomHxobJDEhJSkrLi8uICAzODMsNygtLi0BCgoKDg0OGxAQGywkICQsMDQvNCwsLC8wNC4sLCwsLC8wLDQsLCwsLzQsLCw1Ly80LCwsLCwsLCwsLCwsLCwsLP/AABEIANYAoAMBEQACEQEDEQH/xAAcAAACAwEBAQEAAAAAAAAAAAAFBgMEBwIBAAj/xABBEAACAgAEBAQDBgQEBAYDAAABAgMRAAQSIQUGMUETIlFhMnGBBxQjkaGxQlLB0WKC4fByktLxFSQzY6LCFkNT/8QAGwEAAgMBAQEAAAAAAAAAAAAAAwQBAgUABgf/xAA0EQABAwMCAwcDBAIDAQEAAAABAAIDBBEhEjEFQVETImFxgZHwobHBFDLR4SNCFVLxBnL/2gAMAwEAAhEDEQA/ANwrHLlSzfFsvE2mSaJG/lZ1B/InHXUgE7BXAQdx0PfHKF7WOXJV5w51iyLCMxtJMyF1UUBQ9W+h6A9PcYq+QMFymaelM2bgAEDPj4bn0RblvjaZyBZkBAOzKf4WHxC+9Hv3xZClifE8seLEIpjkNfEY5cuWOJVbr7HLrr7HLlw8ldcWAuoJsqQz63WDdibIfaK0k4OBFpCtqBXxkGOsV2oKtmc8qjBGREqjngJW4txxDII7Nkde2/QE9icHDmRuDCclUMUr43StHdG/z5ZVxHgjikiV0AMVuoUscVnEKwCeycZ611+Z3zLSkyubeQ6mPqW3P09PTGQ46iSV9Lpo2wxNYzAACM8E56nyCPGn4iup8NGOyN/MP8Pqvfbpg8Exbg7LC4xw+F5a5mHk8uY5+v3Q3Ic18SRjJ96mo0SW0sh+gFKPlWGh2m+CkxwqK3fBA6p/5e4jBxq486mmfKrqBRyEdHq2r+EgqLHy33IF2kPSEwm4fIWxuwbZ8shOXIgC5HLr2CeU1RK2dLEdiRR+uCAGyy3SFzi525TBeIUpIynMZk4mVEv4WpsuI6PxKofXfS9Wpa9sKiS8u+NltyUIZQ3Le9YOv4E2t9j6qLnbmB4Jo0SXR4Q8aZQCS41KFjvoLGsk/LFqiazgG8lHCaBskTnSNvqOkeGDn7JvlzYQOW6Kpb6AX+2G3CzdSw4gXPDOZNlnnDuO5wDKxFzaSxvMxs6o53QRqCe3nb38oxnNkfYD5leqmo6YmSQDBDg0dC0Ek/Qe6Yf/AMuRiVdaVROZHVrC+CaC9N3KkEjta9bwy2pDT7/RZT+EOIu05OmwtvqG/kD75QrMcxqkayNA4YxzM6aidLwsqFSwWqJJ83ah64J/yDgNuv0XN4EHPLRJi7bHGQ4E3tf6Ijnc00bld9sarC1wuV5xxLTZQtxRjiwa1V1lV3ndsTqAVC5CeLReGfEZdUbgLJtZ2ujXewf098ZHEI9RD/T+FucGqtIdD6j2yPpf3U3DZCHVFYsjIWFmytVVHrRvviKOaRxLXZsq8WpYGMbLGNJJ2Gxxvblb8o3FlycaF1iAK/lsp7YoXIrWovk+IhsDkhLU0yS6wTmnh33TMzREUFYlK7oxtK9etfTGJNGWyW67L6Fw6uZJRteTlosfT+lHkuCs4k8QhSdJJ/8A518Opia66vLVnfrWCNaNNvdYlRVufP2reX7VUy/DZItUgkDQnVTxt0KEarQ9Ot11rBo3ln7Si0vEDqIkuB1G3tnHVO32U8Kilizc0m/4gjpbVWUKrUw7izuvT1vDMP8AkyRusjjLrT6QcActvbkniLNkyAX1NY0y0BqwdRup+DcYlm8UmDwkjLKWaVSdS9bUClFb3ZxlxzaydQsFtVdC2BrdD9TjY2DeR6G/4UBycH4aHSPEkeeMeL8bMKYizuCJOg9dsS6ODA1KW1Nb3nadgGnGwGR9vovjwqFgylb1x/dj+ISxVbOmyfjG5vrjjDDbfwVP11a0g22OrbmefkuYY10voBlRwxIV9Rfy6SFN0Ca6AgXeChrBE7TlAdNM6pb2ncII3FrZvnn/AEo8qkEkcmqIQNEYopC0o2MQV46k6ErqHUddt8KMEbgdWLW+i053VET29kdYdqIx/wBrh2PFS/8AhWXcKAiMqtJssti5dMjg773StXp7YN2UB5/CljW1zCbjJty/63A/I8/Fcz8NgkVmKjRKHGsSeU+MV1UbrzMoI9/niDDERe+/5VG11Yxwbpy23LPdva/kF9noAS5d0XTWu2Frq2Grut++Gu3Y3F1mijnkNw052xv1t1VSbL6a9DuD1B+RGCtfcXCVexzTZwsoZ5FRS7sFVRZJ6D/fpib9VQC5sgeYz4zUDLEkgSQCpDpG381Xf54zpqtjmloBW9S8KljkbI8iwzvnbyRTlyNT4lbOCAVPUIuybenU374vR6Qw23O6DxXtDMA7AAx+fr+E05XJYZLrJBrEWgywGAuemGsWRZznCTL5gqrLQagrL5TXWz8QJN7jptscUqKxzZC22AmqWhEkIffJUvPXGMvm0y0sSn7wjMAp6ha3vs4DUQR036Xhed7XN1BM0jZI3OYcAjPQ2XnCMuyjLuVBVfEZ1vfUTSvZoEKo6e/XbCNXEZYTGzfHOyZ0OAMnigeSy48B/uMSEmWQosj6yGVRqLK229bm9rwEVnZgCY562sLHohGLS3u/PBUOXeZ5cmxTLgNC1F4WJ0g0N1fcqe219BeNRtR2JyiR8MkrbaRbx5f2tD4DxVMyBItimp1PVSKNWOuxG+NKOZsrNTVgVlLLSTGKXcdNvNcS8tvI+Y80UYl8c+IGJaTxGBRWWhSqB74yzSyEn1+uy9MzjNM1keSSNOCMCwyQfFecS4VI0yIIYfElTMsELApCj+EgIIXzEEM9ADdj9aPjdq02yb+myZgq4hAZNZ0tLM83Eaib5xyHPACIZzl55GYmVSTJIEN/AjxspbpZdn06vYCu9ldTvPv+EnFxanaAB0F/EhwNvIC9kSyYdICIoYYJR8ChtSEgKLJCiiarv2ODMY8RkAAFZ09RTyVTXPe57eZtY7nbJ2QV+XZCraUiCGRymWaTyRho9Ae9JGsG20gVv1vfC/6eTp6LVHFae41PN7C7rZNje24xyv4Lt+XpXot4aEwCCg1lfw68axsX1eWqvSTv2xP6eQ5tyt/ar/ylOzAJPe1efevp8rZ8+Shz3A8y0ZjWKNVYs4USgLEyoiRkGt9wz7D074qYZLWsiRcRpQ8PLySMZG4JJP0sN/oueK8IZFneVFkDvUZ1rWqaZG0ldF2Nl1MxACihvWIfG5t9Q+Eq1NWMlLGxOtYZwdmtOb39bAC98lGIss6R6XVEYu76E3VAxsIDtdfTcnpjQpmlrcrzfE5mSy9wk2AFzubc0tcy8P8AHmjjYnQiFyL6ljpHT0Cnf3wtXON2geaf4G1oZK4jew9Mk+/4VLOQAzxkt+GisNFjSdQA3WuvXe+/TCYHdwFuiJ7rm+LbdT1JRV8/4MkMm1qSCvQuDsVB6XdbHqaG2LRPMbr2SdTCJWdmTbpfqtE4dOkqB42DKe4P6H0PtjQLr5XnxHpNjuFcxVXX5t51yTRzveqizMCT1DHUD8hZX6YTqWkSE9VpcOkDoABywgscq1ocmm3NVsaIB37m/rRwNji3ITLh3sfOSOcO41IkXgI2pAvRwCQF+JdQAOmh6XR7d7OcHgjr+UHS5nPG6urxIDLKMvHK7uWVZNJA7sVUpfiAEklSb7n0wUsc61xe3ghN7O9pCG35k7Khwrl3MOAFiYerSAoPc+bc/QHA20k0huRbzW67jdDRxaGO1kcm/wA7fdaNwHhC5aIRg6iSWdqrUx6muwoAAegxrRRiNoaF4asq5KuZ0sm5+ngEUVMESysx3/b+v9MVNlcE2spYsucddSGq1FlziLq2hTDJ/PEXVtK9+64667So2ymOuo0rwQEf9v7442KkXGy8+7k7n88ddRpuqXEeBLmVjdH0MvmjkUBgQQdiLAdDd1fUDAZWNkCbppnwONvZImayzeKyaotVt5jKqodNXTMf8Q23rfCYab6ei9UziMYia94IB6Z29kayPLYnyskkc6TzAhSsLhkUCiUBOxc7GzXRfmbOgc0Z3WbJXslmvazdvHzKjyHC52a1glWUbeKqmMn3OqvqPMMAbHID3cJh1TBptIQ759Fo/DDJ4SePp8WvPp6Xh0XtlYj9Oo6duV0icX4BHmAPEBsbBhVgHqNwQR7HB5I2yCzkjBUSQuuwrMeMcqOHl8O2WGQh9xsAFYsRd1pNnbsa2GM90JaSAtyKrD2NLhYn2+YQuGQKWVwRdWQaNA70aNbX2I9QcAY6xynHNP7m74PsiGc4+xYadOhRSqNXlA3GkliRvvexJ3xd0pJuMWVBCTcvNy7fG6deW+NjQfGc+eRVjJ3YswoigN1U6Rq/xV2xoQTFzLvWFV0obIRHyGfBN8UBO4/X+x3wxdI6VbiyeOurBqU+Pc1S5PNNG6IYwAUWiCwI669/NYPYjCUlQ5kliMK7GSOk0MaXeWSmE8aeXIfesnHqe60kFiKNMQFov6j1Hbtgj5iW3ZlWI7upmUF5b+0FpJik4j8PQ7BolbUugWQVtj0BwCOpc42cLLonOdktIHWx/wDFzL9pbBiyxRmMkhFJKvsaBLb2SN9AUV0s4h1WP9RdVdUt2aLp6nz0iZUzNAfFEeowq1m+66gN/wAsH1EC6ZP7b2ShB9oytRfL6V6swluhY+EaRrbcmtuhq8BZVtO+EsyojdvhPWX0uqsp1KwBU+oO4OGdSY0KHivDBPC8TFlVxRKmj+u30OKuyLK8Y0uDuizzOcsSZfLB1ZGQoD8Tpu1UGQEh7J39d9sY89JLGHPEpDckj+Fsw1TJSGujBfixsPrz+6ryQRRqzFF0gEkVtQ3Ox2Fkdu+MDVLLpjBN9h5labtLNTz6pa5Kzz5Tx5Y3Ma6IxJpj1g1r6jsRex98e949NKyWGCAAudff0A/K8xw5jHse+a9hbb1v+FqvKEWadvvM04eKSMFEBB6+YHZQF2J2B9AemE4mygf5SL+CLO6En/ECPNNeCpdL02VrB7pEtSHzCzZDNfeNBeGbSXPTTJHYCsf5XV2U2DsT3G683ddqT9N32dnzG3ilLmNcu1PEy6v4lEemMemjzlgPY39MJyaDn7LThEre790ry+UWT7bCrP6/pgQycJk35lN3KUqxkPJEWVF1sgIFrsA9HqQS1DuR2wRs0cLml98mwwkp45JQWMxi++63CLJdhjU1BYojVPjufOVWPTBJO8j6FVPWiRqJ2VdqvFHyWGFctsNrrMOY+MS5yNZXWNAFIVU1Fgp3KsxPmFgXQG4GMqSs1v02sgPmlDTpwDv5Jm45zJLBk8rJw+FUhkUtI4XUI2JUBfckltyOww49+lgc3ZFe8tjBYMJf5Iz7JxEPIgL5hikhKgG33sAdNwL9bOAQy6pL9UGKd5k0uOOnRCOOTBc5PJlyq6ZSYyFUfDVaRXZr6dR+kSSFrzpUuqJG6mMPd/K0ybnwfdIsxHA7mRjGRYCo47O29Kd6IG+3rhh0wazWmDMNGsLP+ISJJnYp83FEELjxFiFKwJ+JiTZrqelgYTZUtlde2EEVDmPIIsHCx8vn0W5qMaScQfg3EjnIy/hvEmplptJLgGiVKk+Qm6PU+2JIsuUHPGVkfJSeCpZ0KuEHVwjAlB7kAgYHJEJWmNxtfF+niiQymJ4eOSxnjXM8cw0RmkNFi2xJ7L/hH7/Q4HwbhTaaftKg3e0XAGQPEnmegTfEKp8sI7MWaTbOCfC3TqVWlzqLA0UbByTqlZelgClH821Wf7406WF9XXGtkGlrBpYOfmRy323z4LPlkbDT9gw3Ljdx5eQW58iwaOH5Rf8A2U/UX/XC0jtTyT1XBHcUUqCSAHFw5DcxZ1x3iU0jSiKSNEjk8IxMq62o7s2uxR6ha6Ub3xkVnE3QylgAFuvP+k/S0LHtDjn6WSZxrgpeQuYY4k1dI3UIaFXTVo1VdWav23XPEYZCDkG21rp+GB8TdN7+Ku5jI5NoIomhQZsWplD+QEBWPmBqVtLA+H+1i23VUfYdo1h9rbcz4JRrJe2ILvz6BMf2ecKhlfUPxY1RXZuo1sbRLUBToUE6e2oE9cDo43ySGSVu2G49yL+mVNVKAwNYd9/wtOAxqrPXxxy5ZHzrw+Z81rjyEqxhjr0jUJqN6qjvQWHfqb36YTmZd99KRnYS4HTj77J5yPCViykn3WDeX8TwZ2IUFqtSDYQD+UCrw2MDCcAsMJU5D4FPDnGefKMikMUNgrET6EsT0BHevrheKMh5JFktDEWvJLbIb9o3AkTMf+WhnLN5n0xsyWd/IQN2ILWNxv23xWZme6DlDqI+93Qc+GE38MyscfCis2VkVEUmSM1rYjcuNJFb7joQBgzWjRYhMsaBHYhJnKPLq5+SUO84ij+BqW2ssAGaioYDSSoG/thWKBjibbJWKJsjiTe3JNT8/cPycSwjMPO8YCaQCzmvU0F+vTGtFSyvA0j1TuoNCu/ZQrjhWV19SpI+RY1iKgWlcPFWGybawFSseyP2aPPm3kmV4oWmeVlOkMbcsEUo2wN7kAbdMG/VOdGY3MFtr+XgryxR4cHknpyHVd85fZ0ICsmTVvCKkSqzO5Ujo2+pipFg+lD6Fp679M22i48LBDFM2U21BvmnnkDhbZfKorPIwIVgJQwZDpAZafcICNh74Uvc3V372+yZccqqrxTiMeXjaWVgqL1P7ADuT2GLMY550tFyVVzg0XJws5zf2g5dptRyKunQyNo8Qj/hKm/kWxqjg8xZckX6f2s//k4tVgDbqu+N8zZDJyqMvkoZSyh3YBVADCxVqbat627b4wpZxGbEZXp6DhM1ZGXtIA5X5n5zTBzLzNlcpl46iWTxV1RwgKAQaOphVKu43r88WklEYuUtRUEtXJoZy3J5KxluboPuC5xhoSq0Dc6gdOhegO49sSJAW6kvWRGle5kn+qn4bzZBLlGzdlI0sOG+JSO1Ldk2Kr1GJDgRdLtla5mvkqnK3O8OdZ0VHiZF1/iad16E2Cara/niGPD9lSGoZLfTyVngvNcWZmMSKw2LIxqnAq6HUdQd+2BRVMcri1vJaE1HLCxr3jf5lVpedYhN4YRimrQZbFA3V13UHvihrYhL2Wb7eF0QcPmMPbYta/jbqueYOe4MrKYmV3K/+oUqk772bJrehh0NJC6n4fNOwyNtYdefkr/MnM8OTVS9sz/AiVZA6nfYLuNz644AlCpqWSpdpj/oIhwfiSZiFJkvS4uj1HqD7g4giyFJGY3ljtwbKzFEqilAUegFDfr0xCoss52+0Ph+t4hlEzjA0zNpCWvYOQS1ewr3w5DSyO717KbIv9n/ANoeXzZGW8L7s6p5E1BkKr2VqG4HYgfWsUnpnR5OVBFka5d50gzk0kMQYFRqViBTgGiV3v061scJMla4kDknKmgmp42SSDDvf1S9xj7T1TMLHCiyQhgsklnzWaPhgda9d77euKGcawwJyLg0hpXVDzpsCQLbgZ9L8k18D5iSdipUxv1UEg6h7Edx3H74HS1sVRfRe45H7pCopZILatlWznOMKtSK0ig7upFda8t/H9Nj2xV9fC2URXuSbY5KW0UrmF9rAC+UyYdSqyH7WuJM+ZWEHyxJYHYu46n5Ch9W9cb3B4gGul57BY/E5e82PluUHiyCZzNiLKARIQANZF0oAZiCfMx66R+mDtnkpILzXLiTb/3b5hCdDHUy2isGgfMJYlcHUVJo3p1da/hv6VjwshMkhJ5lfYaRgpqRoH+rb/S6I8c4gZ5i38CgJGD2RBpX8wL+ZxM0mt5I2Q+F0n6amDSO8cu8zy9NlPxHNt90ycH8I8WUj1LuQp+ihv8Amwe/+NoXgP8A6eS9Y5o6/YAL5eM1kTlApBabxXaxRAAoAdbsD8sW1jRpWH+oHYdmBn+7rrltyrTEd4in0dlB/QHAZJezie4b2++Fo8Bh7Wp0kYx9LlMfC+INBJ4irbaHVbNUWApuhuvTGXRVLadxJF8L21dSuqWBoNs3VSOIAKvYFF+lgYHTgumb/wDofdEqnBkD+gafsl/OZgzGSRjRlLMSeg8Q3+Qv8hj2GwRmgU1PY/6t+oGfqr3HeJHMTvJvp+FB6Iuyj8tz7k45osh0FL+ngDOZyfP+k7cB5riyGQywkV3eTxGVUA+EPuSWIHcYtDTPmcQ3kvJcVnbHUPLv+x+i65q59R+FTzZfUjlhAA2zKzgE1Vg0pJ2OLClc2YRv+BLRSNkGpqxvhPA2mgzUysqplY0ZgQbbWWCqPQ+U740ZJtD2ttujX5LjgBYZhCvULJ+XhsD+hOB1ptA5EiAMjQdiR90c4XxJoPEKWGeMxhrrSGqz86FY8nG/QDbey97XUYqnMD/2tdc+ONvnJGfs64SJ87HYtIvxG9NtlH1avywSmZd9+iS49U9nTaBu/HoN/wABHfBUWgOtVJVWG4ZV2BvvY+h3x56pHYzvEZ5nbx5fhIwHtYWl45c/urfB2ibMxpK+kKQ24NFrGhL6KSaNH0HrhzhNLrk7U7N28/6+9ktxGezNDdzv5LT8elWAsS+0Uhs4ZFNpKqlWHevKwF/xD+o9cbnBalktO5sRBcD9xj6rF4g0dq17v2n+VUyuWE+eVcmjRrrBjBJJUIBbHc109e/vhiVzoaMic3cb+529lSMNlqbwiwHz6paykZbQqAszUFUCySegA9ceDAJNhuvtD5WRx9o42aBf0+bIpzNwc5SYQndxGjNW9sw3A9RewwaZmlwaOiz+GVZniknkNhqPoAB881JzTkzl5BE3xRwxgj306iPzJGDSDSQB0XzLi0pnqi//ALZ9yUQ515YXIjKAM5eWNzLqII1L4ey0BQ859e2LSsDbWQqyBkQbpXPA+Hlcv4xupJgi+hEaOSR/mcj/AC4RrRanv1I/K3v/AJllnlx5g/hMWU4QGyU2ZYtauBGARpoEBiRW+5I+gwKGkYaV0jhmxI9NltT1sgq2xMOLgH1VLJ5UuW0g+SKWQ/5UNf8AyIxThkZdNq6ffYflF4rIGwaT/sfpuUqoNgAC10FUCy19AB3Jx6jC2JXtbdzjYBXON5E5aVomssoUt/xFQSB67mh64q11xcpKhqjNEZXmwufQBbHw3l2L7pBBmIkk8NBYYA0x3avrgYc5puDZeQld2rnOdzJPus7+3LLrDBkoYY1SHxJGIUUNSqAvTuQz/lhyiN5CTvZVaAlzhGQdOA56ej+LPEoPqkbKCflqZ8FkcDUtHT7qTuvfsd4X4+fJZQ0ccT676efyAfW2/I4mudZgb4qSuePZGL720GTRyFYxqLLM7A03XsCKHoAT6nHmpANWhgXtqCV7ab9VVSHIx0A8uZPvstCg4IeHZER3+PmHAlcfIkqD6BQR9ScTVSGlpyW77ep+YXnnzHiFZqd+0bDwHL15oWo2Yqp0oAXIGyA7Cz2+XoCegx5uOmllaXsFwPnqtR9RHG4Nccn56LpMsrpmrRSfAMgJG9xkAi+6sr0R7Y1uDP1NfH0sR63/AIWbxIaHseOeD6W/lPfKOcaTKRlyWZdSFj1Ohitn3NXjeGRdY7hpJCUuEtD4cpzKK8K0dLC/N0AX/EemMLhkzonl97ADdDiiMp0AXvyR3gOdyUOWeeKIQqDpcADXq2pdviJsUPfG1+sEzO1c648UyaN8UnYhufBWOWsnlHH3qCBI3YtqOkagb36bD6YiF0b262c1aoMzD2UhJ08r3Hog/NHN2QhzClohPPFtqVVJT21MasHsOmKyTRsOd03RcNqqlhMeGnqbA28Ofnsp+I5jhr+BxB0Duw/C66iV9UurU9z029RiXyRtGtxwsuaHs5D2jbObhdPm8jxTTDPGwYElAxKn30uh9BuL/bFI5opsAoZDJRY5Qrnnmzh+URcmYfGZKqKMhRHttbX5TR6CzRw6yjM7bEC3ijxvdGbsNvJHeSONwcRyZ0Q+HGpMTxGiBQBoVsQQwN4rLD2R0FRc3vzV/wADK8Phd6EafxEksW9BvZY77DA4IBfRE30Cmedz+/K73Shybn+Gfe9MOXeORrEbSGx3NICx8Pa9qG22H56KaJgc61vDl5oY4saq0ReTbb5z9VY49zNwxM4HeMyzRnSZEFhSPrTMu49t8Zjp2NNiVr03D66WE9n+w5sTa/p8BThluNQPB94WRTFVlvSuoI6hr2rreCahbVfCzZI3ROLXixHVJvHuYsrnFEOYypeAsPMXpl3oMAu4q+xvCsfEGB4DL+aB2gvhOg4RD4H3bwk8DTo8OvLp9Kw5c3vzRErT8V4fwgGCCLzk6nSPdvYuzHrXQE9MNw001Sbj3KXmqY4f3FW+C8S4eIXzsUaxl2IkpR4ms7laH8Ru9ut3hSoj/TuIkxbdHbVdtGDqJA2udl1Fx/K52oZUZbPk17We1Mp8rfUXhRs8E/c38CF0cpDrtNiveYOY8rw5BEE1MRYiQDodrYnYA+/XBXPZE0DbwCepKGetedHqSce/VK0XM+Xbh+feDLeFKEVCpOoHxdSpv2UENt2xSJ0di5jbdcWRa+inppGslde+xuSpfsq5taaWTKuEUAGSIfxG2twSDRotYNdPlgrHXwkpm2OrqoOKSAZbLoLt3d2/yAAfrJf0x599m0uN3H7J3gkd5S48h90KXMFk8MfCsjM3oWKqo/5VH/yPpikktqdkY53J98Laii1VL5TysB7XP8e6Z+H8RbLcJzEqmm1sEPuaUH88a1E7TSB3n9ysqog7fiAi6kD0tn6LMkjjaKNEVmzLymyWoaaAVQWIWyxJLH88CAD2gDLiV6h75IJnSP7sLWgADrjkM49reqYZMo0P4Fh3j/DAHw6ibIHzdt/WsCqATI2IcrD1O5Xga6oNTUOkPM/Poi0mTbKSyyGSJxlA0pqRS50g6QY1OpSSVB2A9MNwURbPcHH1ygtZZyyfLSRO0kmcmlDGmJjQM8jMSW3YhVr1PqABj1bg9gDYgPXkjbLbY+YslwiKHLRxTaSglJIGrz722qtT9bAG1V7Yw5Z+9d25QJZ2xuDXXyhH2l8TEuciicsIIghYL185Bc1/ME2F9N/XG3w2JwhfIz92w+fNkhXSN7Vkb/27lAMhGR94zcXkjgY+HbeYM9iNe5sBgbPcd98dxKqMVN2Tsvtn55o/CKIVVY0tw0ut/PlhU+B8BOYizDiRE8BUPnZVU6y2xZthsp+tY8nHEXgm+fl19Ir+ICkliYG3ab3A3tsLI7l8k+XgjgZ1YO33htDBl81JHTDZtkZjXcr6YFV6o4xH1uSvIcZrG1M+posLWzvhGeT8lDLOgkEhKr4gUKAgKkfFuWaiRXwgkdDti9LFCX4JJFvJZzA26YI+fYnWUqjApE8iaqptI70bW7GG6epZPIY2Xv5eifqKSSnjEj7WPj8/Kydp1ZJWl1PmGdCrXtRsyMd6JJ0gDsPTHtCx8T2huI2g3+bryepkrHE5e44+bI4+RbLKI5dio8VgDYDOo9NiQiqLHq3rjxHHqvt5rN2A/oflakUXYxhnqi0HA3EsavJGNkmb8RQ6qKdh4fxWKIBqu94XFCWytIOBY+OEzoscJJzXEPvM8k2Ydk8S28q6iP5UAsCgKFk4kua9xc42Hyy+iRwS0tOyKnYHO53wM7k+q0aDl6A8EzH3dHYzwl7krWxUEr8OwqtgP1u8PRtaG91eOrqiaWcmUi4xjbHRLv2G8JkWY5kofDlgOlj7SaR2oE0xG/TFmtslXuupc5mdaZcd1WUH/mj/ANMebnI7Fo6ErU4CRd48B+VHLlWVI5msK5cLewIUAlvqSa9lJ7459PophIRkke1j9/4Woyp7SqMbThrfrcfb+Uy8X4U54IVCnVtMVretWvoPbG02Etpgznb67rKp6to4iJicat/Da6y6QRvFEkaM05Z9ffVqKiNVHc9fqffCndc0Nb+5etvNFPJLM7/EALD7/keN/BNvEspJDMUdiJEKNr7k0p1C+vmB39RilUXR1Gv29rL5rJh9wqkvBJczBOsCklI2YkWb76L7s/p1/TB+FhwnEp2G/iuiGbrPuFcUeAlo1iLkrpd4w7IRfwBtlJvfYnYdO/sJIhJ+44+iYsv0vy7DJLlcu+djU5jQC+pBak79P4T0sDvjEfp1HTsoWb8/5ZU4nqmDeDJoc6erKKDBT67Ue+/uMbfD3PdSubF+4H7/AArIrQwVDXyftt9kG4Zwt54s68SsI0juhZ/jDKl/xFVBPtXvuDjWYGRuN32z88T9lof/ADsgirO22Zqt73+10E8ZtGjUdBYNXYmqB99unzOPKajbSvqDoIhN27v3AWudgMnHTfJ6fVpg4PLl44hMCplXWgI3Xc+XfowsNX+I4FVxOaGk9PZfPuMTMnqnSR7H625+qYeSM1KMykcenSR+KFQAaQK1E7td1VsbJP0YpJnvfZrQG+A/PVIscSfBNnNuRj+55lVEaPIhANAFm6ge5JGNinOmVrgL2N/ZWmsWEE2vj3WKrJF4LWGMpcENflEYU2K7sWPfsB749URKZg4HuAfP/V50dmIiwt790yZ7hkkSRJMCpeBaB61RBXfuu1jtYx894wQakyt/advQ/wBrbDXNa0HopeHcOkzMuhCS51M7nerBFsexN1+dbDC9IHyz9ofU/j5yRWXLtSSsrmWhJtF1DYrKllDt/C3RhVbg4K1xjxYX8V9KnhbWMaQ8hpydJtcdLrdeQsxmJMnG+Z+Mk6fKFOj+EkDpt+lY0oy4tBduvC1zIWTubAbtG3PzzzyjeUyiRLojUKtk0Olk2f1OLpVY3pVSCVDi/hYbY8zHIQUtHI5hu0keSNz82M6hXijZVIKhlBAI6UOgrDhrZFcTEbKTNc3Tt0OnA3VcruaqZCq3CuJxxSeKMtCH/nVADv8At9MSyte3cBFNXK5oY5xIHK5sr3FuPrPWuCNq6FhZF+mOkrXP3AQzJdWMjzaIVC+GAo6BQAP0wSOvfzCkSK5wKTKTTvN92hSRV1GbQtj3LdvW/Y40KaokmBwdP5V2vubKLJfaPw/XUmbS9Krfm0av4jqA0/F/FdUBWGNQ2RdDrXsUzZjK5fNrTokqCiCQGBsAgqfSiOmLte5hu02KG5ocLFWMnlYoUCRKqKOiqAP0xBJcblSAALBZ/wA7cfyvCpFK5SKSeQ60ACrSirLGjpN9DRvf0OBu0tymGukkGguNh4myMcr82ZXiuXOqPzKwDwMAxBPRh6qaPm26H0xYEOCE9habFM2WykUCERxqi9SFFfU/3OOADRYKtljnMXMcxlm8RmW5CEgkUqoClqBarDkDYg15qF4F+tlikvoGnbmDyz5fwqvpWSMtqN7+BG3RaPyvk8nmYos0kEeut2KjUHXZvmQQd8Midz24J0nly9lAiaLXGRzR/PcPimXTKiuAbAYXX9sDLQRYq9l7lMnHEumNFRfRQBjgABYLlUzfBctI/ivBE8g6OVBP598TpBKuJXtaWgmx3F0TxyovjeOXLFZ8z4YDGhvt8/64wKWkNS4sjvgX5JMOAI1HCgaJ1DEoaVbssPTptv8ApjWbwdp/2529L2v02zZCMg2vy+vRfDMByWBuzjLnpzTP7N7cgDmilwcSWnCuQISh3oX39f8AZwk+QB4Gn6lOwUZlgfICbjw6C5UPFsy8DhBEHQBGc2PEYOSAI1u9Qo7UdR22xpGljbZr8F21rke/3Qoog5twUVzWQMfx2B/S6vC89JJEQCN9kGwOyWvtHnaDJJEJKM0p8RQfiWMGwR6BiLw9TR6QSOabpwA65WVRzteGy0WTQkJKY+G8xzwwvGJ5VisFY1cjet6rcD4drrAyXmzWlMsELbveLnl826LmTi7k3Zv1Z2J/O8DAdzcUUyM5Mb7BUZeIeOT4pPiVQcuWB9AbJIH7YIQ5ub3CEHsf3S0NPht6q3w3PTZKYSxHzKNr6OvdWo9DVHfEskvkKssFu4fRfqrJ5hZokkA8siKwB9GAO/54aWalrmzgrzNDAsKS5WZ3+9FiS6GgY3U61IAYN8JsbV3xXT0U3V/knJyw5YRzRJE6uwqMjQRezLuSA3WmJN3iWiwsoJR7ErlDm8uskbxt8LqVNehFHHLlnHEudW4fDBlPBAnVFVvFbSlbgMpBOpSR6iuhrHXsUdsJka59xjli/oOaLcL5kzOcjEaKIZ2KN4irrVY2BJZg/wAJ2KhSSSenQ1KmaAwuAdzCd8Ql1i0WVBYmTzea0H8te3r/AGxj8Or4qYuDgcgZHhdISRlwwrcxAUkjajY6/p3xos4xAZdOzbYNufND7B1r80I4hEEKhYygo/X9euE66sjqnhzDewRI2OaMrqDPN5VPwj2xm9izUXc07+rm7PswcfMLvieVOZRSZAkwJBa6BC/+mQa8pWzuKJ74bEou3NrfbyRtcLbgEnAt587orDxeWZmM0OkbKoJGphuG1AEi7F6gdJDbdMTUOa6QEOulXWvhZf8AaLmxJnptLFgpCW3XyiiLreje539bxoNGE9ELR+aD5DKgg2TY7bfnuP8AdYpI8jZO08DXAkq7wrhsc+aSF5vAQ6vNpZ9x0AVdyx/vgsWRlLVbgw+S545waXJzyZeRlegGR1Nq6MLVh7EY6RoBUQyFwIKtniEE3DjFKsUeYy5jEBVdLyBmOvUR8a6dyTVECrugXUCEs1rhIrvAOAffGGp9KrHclbsQDVL2BNjfCQdpuOi2HMLw09R9k/Hn7PI2iJYdApVUxmgBsBsw7YqKp/gnW8KpS25J9/6TFluep0C/eIYwSCSVZlpVrUaOo9wAL3JAwZk7j+4LMqKOBhsx59co3BztlbCysYGNbSjSN+xboD8zgoqGHBwgHh02nUwah4b+26Yo5FYAqQQehBsfmMGBSRBBsUN4nwRZ5Y5GkmXwwQEjkKKbINnTuSNPrXXY45cCkfjnKb5nNTDLyspjMWrWzEmwWsSMG77Fa6AdLx3O6agqOyaRbBN/EEKXllVyCTTAs6xyeDKiKzmhuCnlDsQ7sD2I6AVvVjQwWCtW1b6qTW4ALSMWSax0NjydkoCpVbFSFa6q8WS47JI07ihd9sEhNneak7Kjw/JeINWqhZHTfpg0kug2UBt1e/8ACtK62cBF+Nm2C+59B79sTEe1NgFbQruUybVqANqSrA1akdjXsQQe4IOLvgc0qC2yV+duSHZZc/DWj45kOxBPVkPRgT1HY3jShJey55J6mkvZhHkknJwNZNdqob/tir3DZbMELwSbKpxHL+beweo9cEifYYSlXDdxaQrXFuIzZhjNMwZ9KqAqhQFXYABdgAOwxdz9RsqMg0MLlPy5xLKwzLJmIBNGAbQnqex+npioa7VlcXDTcGyPcuZ6SN2mgAiLFiqHcBGNhGvcr098KyOs63JalPSdvFZ2/I9E18z8bEWRQxbZjMALF1saiNTWd7F1q6WRtgjadodqOyyWyOcey5g2PvZKnFOXHy8fjJO2tKZj3NEdD1NHsbxcPvghPy0bGtLmnIR48O+8ZPLy6tMkianJF6muiSeuEamfs37IlBP2W4uh3DuJ53h7XGzKt9D5o2+nQdfY4JDUj/Q+i05IaasGRn2K0/lP7RoMyRHNUMx2AJ8jH/Cx6E+h/XGjHUB2DgrArOEyQ95neb9R5p4wdZK+rHLl8ccuWMRvePKkWSQK9zUxidEaOTU9dFJCgnSCfYsa2wwKR+zu6TsDz8kZkZc0kclPKnVWHsReFS0sdY4IVQV7AoUADYDtiriSblWBXnMueaDJPPGxDqVTT1Rg50kOh2I39jjR4edwjxN1uASXw3l3MzRCU5mRXZQUAYjoPLZB22A6DbD4fbFlttoGllzv85rQOU+I/wDiXCp0SjmGj0SqfWiAaLDSGO+r59arBomgEgLGLTG7Hms55SzrRs5WgxUr5lB2OzCiNj+2EnksOF62kZHKCD4EKtzLGKU9+n0xEG6vxFo0glAVagL79O918unywyRlZQu1oJGFNDAlhqF/X9umKuc61rqWxsvq05RiHPeGrHrtt7nC+jUbJ9lT2LS7dAeK8XeV1LH4VCoB0UDoB+9+u+NC1150Hs8epPUoxNzDms2oy9qxchRpWmcnoCbqvWgMUEY1WCaNW5zO8cJt4pmHy/hxRnyxqEG1qaFE/U3gVXSEn/I31/tYYrZY3XY73yF1k+Mo/lkAUn1+E/n0+uMiWje3LM/datNxWN+JO6fp78lDxLl5TbRAD1S9j/wk9Pl0xEVURh/v/K9HDWkYf7ph5J59ky5EObLNENg7Xrj9m7sv6j37bENTbDtkpX8MbL/kg36cj5fMrXIpAwDKQQRYI3BB7gjqMPrzRBBsV0ccoWGxTdL9d/ljzRas+69aV5HjknYFohUaqSQNwwNncbge50joNsNyT91oaSbdU12zWizVa8Uncmz3JwiRm6DqUkbX1GKFqsCrvEuEfeMpPAKLPHqQD+ZfMo+disO0nccjxP0uBWWJzpNFAIQqhgNIc3qA6fD01D1/TGmIwStl1W4MsPdDOWOZ58lMJcu2lgKIItWH8rDuP198FsW5CSu1/dKKca4wk2YeeCNoddMyagadviKnbyE7779cAlDXG60qRz2Ntfb7IZmsyznzEk++KNaAMI0srnnvFR/em0eHfku6odfY1Y6nvg2s6dKXt3rrqMt2F+/YYEbIzdXIIhACrC7s9z/T0wJ2RhHALHDVuqnF+HgspUfFtQF+b2A9f74NDIThJVkDQQ7kU18E4I3D18adCs7Co0cEaAepP+Mjau2/fGrTQ2Oo7pFzBKNAOFYj4qjnz2vz3X8+31xph4IsVmTcOlblne+/svczwpTupr27H+2EKjhrHd6LB6cv6SGdiuchn2hOlwSvp3Hy/tjzVTSXJDhZ3z5daFHxB8B0nLfqPL+EXzmRSdQ6EXWzdj7N/vbCEb3RO0u2Xq6WrGkFpu0olyJzS+Uf7vOSISaGr/8AUf8AoP6del416eo04Jwu4hRidvax/u+/9rWw4I2o/I40gvNrAi5ulBYkHp+lnp6/ljzpIAuUOnony52zzXM2cMQUygqGsAAb2K99upxLG9oSG8laqo+wDbcyfbkuY+PRUTdELqAPc/yj1PTFzTvSmkrngfHtWiOTUZDY1bUe4+WOnp7Xc3ZSR0RY84JCyeGfENn4WHlr36de2Ohhkvfayu0pc5o5cOdZ8zlI9UhGqaJBvfd0He+6jfuMarHatk7HICNLkgplTdHsenf5V1vFi9HbDm6KZeIgE+tbfK/74Wc4FacLC0XPNcyjEhS9WeDQIznX0GIkJAV6aNr3d5EZgtkD4emA+K0CAcclJlvMo1b/AD9RiHYOERneYNSNco5vwc9lm/8AdVfo50f/AGGCQG0gWbXx3hcOmfb+l+gcxArgq6hlPZgCP1xqA9F5sGyReZPs1yzgvA33dvTrGf8AKfh/y/lgwqS392yO2ocP3LO2yU+Vl8J0rfob0n3Ukbfl9MMCqjDDJfA3/wDF1QyGZhe7lz5/2iM0CSWL3XuOo/0xSzK2APcLb26j57LFdGW2JG+ypZKV4Hr+E9R2PuPfHnaim72l3oRsUamqZKdx07H5fzRnP5VZUEiGzWxHcenzxnxksdpK9RHVtsM3bv6dfe1wjnJfMAQCOSlKfCegZP5WPdlNEE9rxqU8oaLH/wBSddTaQZ2ZF84t62sMX8Ejwy+DGTdlqP6f0xluHaOTxdYIVxTPGaJTW6v+hH+mG6ePs5D4hZ1e7VG3z/CGRxeo2OGiVkqVcsXNICSASQoJNeu3bHAlSvFjAxBJULQPsfyJkzLS76Il6hwPM3QFepBGr229sGp2966LGm77SuBRT5PMMsa+LEBIGCjVa+Yi/wDhu/nhh/eBATcDtEjXFYMy4zwV6AiyqTYK1AevMk9NR6HHPFwpp3WfY80VjXALrSa26tKa74ojEhouVa4DbZvLDucxFX0dT+wwaId8LNq3jsnk9FvEWXlTOM5b8J9gLJBOkVsT5W2O/Sh0s3jR5rzZI02RHPI3loFhZsKQG3FWCSBY+eIffCGUncd4plGj0v561KyeYV1KgMehVhVjpZwkamMXtk8x+PdBMjQkXNZF4VimVSI3sBjvqIO4b59v0xp8OnkkjLpCL3wALY8AnIiJ2ESenh5KaWRJE1GwBv7j1wOqcO0ey24Dm+YwffCz5ITG7S74FPwkaNgbjdQy32Pf2sdDjAqN87g2P4R6aQxPA3b4+O6izIayOtH8sW0kP1DGx+eqiGOR0jo2utuMn5fklzOPaiu2KxixW+/IUPDuGyTApCttYIDMF9bJJPQfteGo2lz/AESNUwujHgfwVomV+ypWdW+8MYGjuwtPqNVVitPfcXhxsAOb4WeIwn/l/hAy0McVq5RdOvQFJHa6/wBnDDW6RZEAsluH7N8jEQ5WWUoxc6pLvvRUUGAO9Vv3vpgRiaM2uq6AEU4FnIo1y58NYzmgLdVA1ShbIYDuQHr/AIT7YKzSRcc1Ldgu8hmkkikD7+PI6AdyGFfou+FqeUOaT1Pz6Kbr86zZZktG+JCUb5qSp/UHC7sOIXpmnUwO6hUJkxdpQnBVfEAwTSlTKBsrWXz1dSa9t8UdH0R46u26s5cTSnyUoHViL/fqfYDFHaGfuyiNfPMe5gdSmLlTJuuchqQtKTURVUBDUf57RQRZ1EHoNjti0DgXYFkGujkbESTfa/K3w7raOLcUkjiLPRaEoZlHYEinU0L7g7euwwy2S5LeY+3VefkfozyG6vca44sKyEMv4cXisT0CmwnzLEGt+2LvdbZWLlmEHMGXLMzxiSUnLs7VaFX0+NSna+u4G99sJDs2uuRv8OEv3b7KAc1hpPMTJGwZW0i/DHVdIqgAQB8sDiL2vL5PY/wqteb5StJxr/y+iqJNMwPYe3r/AExYte5zS4/tGPXkuLnOAB5Ipw3i5Z0BZdCRlSpIBU3eogndTXUYBUR6mnGT9d/5XckTyeZEqSOnT4gfWjR+hxedpEbSd1ERIc+24sfnulWIu3wqSP8AfrgR0jcr1sdPLJljSU5/ZVMFzzCUBbhYjVXYruD06YapXMBJuk66N8bbPFlqOY5lyybGUE+i2f1G2DvroG/7X8srK1BUG5yi/gRmHS7Ubj6nAH8SY3Gk/ZQXoJxzmw0rrGFpqY3ZKsCpBoetH6YG3iJc6wb9VRz0p5rjMgyeXjV7CzxMj15l0tR/p+fvi0Mro3Oj5AEj2vhVa7FkxctZ0ffBdtojPhoP5nPmPyCrufkOpAxWg38kRrrpQ+0ngrRZt5fDZY5zrWxtqrzLY2u/NXucFmB1aiLLfoZA6PRfI+yRs8hCn6fqcQw5R58MJS/OSScOttZYjySUR4TktR3NAC2PoP7nAZZLDCcpYdRztz8lpPDOAokeqcAADZSaVB79i3qThcN5nJWvgC1sdFW4DADmGnj1LDA2pSb6kUqi99zZrsOtWBi8QBkv8KzOJVAZF2fM/Qf+7Jr4hx8yBX/niZG9x2+oJ/QYV7RzZ7dMeh2XnJX3HmEi8e5gmkabLU7pphSox5qj1MFujtb/ALY0HktzcDz8FEBcWBTLwQxsWEoNgrp0kACqFWbsbdcZ3b6hayhzgiX3EvA0WXVVFVZsD3JNWWwDtA2QPkN1zbuQc8lZg9Gi/wCZv+nDH6+LofnqiCMr7L8lZqOVHAibSwJAfqL3HmAHTHOroXNLci/grhhR6WYLqUALYK0BX6DC7HOta9wl9VifHCEFSq3Vn0uv32GK4JsvqT3YwNkO4ZxfVm4n6LejeujbfvWGXwWiI57ry/E5hUMJ5AYRzj80cmj8TdXKMo6gnbUPlXX/AFwbhd45NLm/utY9PnNYVO9oeGkb/RRxccWGMJFF8IO2583ck9Tvdn3GAy0z3SuMjrm+/wBEFz7vIOSFwONM6UIm1klX8hpl6hvQNf5Eeh2u2JjASXDw8OqsGPIwCpYIT4SrR2kLfTt+wwF8jS8m/JcKeY/6lF+XM+2WzTTtp06UQWpY6SbcgKRpNAbm/li8FQ2OwCdgpSL9oOWLEb+O+F39qPOevLpGqX43iDUeiKjCio7yHUN7w81/ajUUZjdBsPfmsmPFiQQdLDp5h/YjE9gNxhMfrHWsbHz+BGuQ+XIs9NKjyeHpjtACLLE0Pi3YDqa9vXF3HSEqSL4Vrl+HwgvioQyy/ip3BTauvY0f++FZCBLnZbFKLw6m9fsmjLJ9+m0uzRZaPd2qyL6bCx4h7DfSLNb467Se8bN+/gqVU5hbe3e5eHifwj3McEFLFk3CxAbgA177tuxOxv1u8dUVUI0lmSOmy8xO7WdROeaFw5RVQA2wWyL9/ljOkndJIXbX6IVgAuhnFF6Rv6Af2xQxkm7iqh+MKZE21sPNRrboMDLs6RsrgYud1ZEy2FBFn0wPSbXRNQvZWFGKqyljXFSrhcZsqgLEDURQNC7+fXEtuTZEZEZDZu6zfmzhs8YjJI0yeU02wPWj62N/ocbkLGtFzuvR1NY+ckRg2HIblD8twkKd2s/ljnT9App+DyVDb1BLAf8AUWv6m2PIeqveEo/36b37et4qx0r3dzJGcJ4cI4bSjU5gHi4k+1+fkusrORsrH6X0Pcn1vDFXG0xiSQWeTkdR1tyVKKOJ0romgPjA3IG/S9sopw/MlmCux3NAirvtjKe0AXAQ+JcN0RmWnGRuL4t4dEbXIL3s/Nv+nAO0+WXnNNSegUr5MLR0pufU/wBccH35qWwSuvqfZccZ4Mudy3g+VJFOqE7UDVFTXRWFfocPUs3ZnS5CeHwyWfn8hY7xHhUkLmORGRx1VhR/1HuNsbAeFfRqy1S8Ny7syql+ISNJBogk0DtuNyNxijnDdE/Y3vLX5IsvmV1zxyLMoUOysU8TqLahWsFWBFAg+xGFJMC7gFRtW+IEMK5E6qojiUIg6AX9SSdyfcnCUkhckpJXPN3G6+WSt+uF7Jcqsue1kjUF2223/wB1gpi0i9kMOuuHzdhmhHlWtVDY30xLYuT1F+ijy2cndH0xknbSbAB9a1HfbHPjia4XKsNRFle4RlWS3l+Miqu6HvW1/LAZ5GusG7K8bLZKk4rnwIzWon1AFCt/r9MViZ3spv8ASyOb080NyvHlJ+Mq36YOac8gl5I5Isn3GyscR4nqI9h9L7nAmR2WtSjTEHHcqpmeJmTIwxsAXLsGcjciLSV+vnG/scaUj+7jmvSUdE0VLn8ha3mb/wAIK6mtjgLCwfuGPBa7xI4WYQD4i/5C5CVsPy/1O/64ZfWSEFrQGg9Bn3S0dBE0hzi5xG2o3+i6Awpaydur/Dct5g99Dt8xgb9rLJ4nVaGdm0Zd9kzZZ7AJ+XQYScMrz5VxhtZ3rrtd1iGbobnaRcqoJLOoCh2H+++GXA6crLkkLzdWZ5VkWpo0lUdnRW/LVi8dQ9uAVUOsh4khVXSPLwxo4plWNRqBHcgXhoTv5ldrJUWazhfr/wB/c+p264G95duoJVePAihqaOU3tQAPffFSAAhXJUT8Njstp81GgSdIv2xImfYC+Pqu0hXUgVVpQFAN0B6HAtTnG5N0RjNR0hcZjOqpUkN3qqxDWE3snTQSA5IUWYzdi+3piQyycigZFkZKEZrODe79vbDDIygyVOk2sljPyAOdIodh6egw/G0gZVWP1tuusvxVzStv6H++KOhaMhF18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 descr="http://j.livelib.ru/boocover/1000235167/l/013e/VinniPuh_i_vse_ostaln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142984"/>
            <a:ext cx="1905000" cy="2571751"/>
          </a:xfrm>
          <a:prstGeom prst="rect">
            <a:avLst/>
          </a:prstGeom>
          <a:noFill/>
        </p:spPr>
      </p:pic>
      <p:pic>
        <p:nvPicPr>
          <p:cNvPr id="9228" name="Picture 12" descr="http://static2.ozone.ru/multimedia/books_covers/c300/1000514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929066"/>
            <a:ext cx="1905000" cy="2571751"/>
          </a:xfrm>
          <a:prstGeom prst="rect">
            <a:avLst/>
          </a:prstGeom>
          <a:noFill/>
        </p:spPr>
      </p:pic>
      <p:pic>
        <p:nvPicPr>
          <p:cNvPr id="9230" name="Picture 14" descr="http://my-shop.ru/_files/product/2/40/3945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142984"/>
            <a:ext cx="1905000" cy="2524126"/>
          </a:xfrm>
          <a:prstGeom prst="rect">
            <a:avLst/>
          </a:prstGeom>
          <a:noFill/>
        </p:spPr>
      </p:pic>
      <p:pic>
        <p:nvPicPr>
          <p:cNvPr id="9232" name="Picture 16" descr="http://i168.photobucket.com/albums/u186/petson/bookpics/milne/antonenkov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929066"/>
            <a:ext cx="1905000" cy="2562226"/>
          </a:xfrm>
          <a:prstGeom prst="rect">
            <a:avLst/>
          </a:prstGeom>
          <a:noFill/>
        </p:spPr>
      </p:pic>
      <p:pic>
        <p:nvPicPr>
          <p:cNvPr id="9234" name="Picture 18" descr="http://www.chitai-gorod.ru/upload/iblock/644/644365d3336fb8c1eafbcbc96e701a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929066"/>
            <a:ext cx="1905000" cy="2543175"/>
          </a:xfrm>
          <a:prstGeom prst="rect">
            <a:avLst/>
          </a:prstGeom>
          <a:noFill/>
        </p:spPr>
      </p:pic>
      <p:pic>
        <p:nvPicPr>
          <p:cNvPr id="9236" name="Picture 20" descr="http://bookvoed.ru/files/1377/16/11/2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142984"/>
            <a:ext cx="2000232" cy="2640305"/>
          </a:xfrm>
          <a:prstGeom prst="rect">
            <a:avLst/>
          </a:prstGeom>
          <a:noFill/>
        </p:spPr>
      </p:pic>
      <p:pic>
        <p:nvPicPr>
          <p:cNvPr id="9238" name="Picture 22" descr="http://static.my-shop.ru/product/2/24/23738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1142984"/>
            <a:ext cx="1877345" cy="2605087"/>
          </a:xfrm>
          <a:prstGeom prst="rect">
            <a:avLst/>
          </a:prstGeom>
          <a:noFill/>
        </p:spPr>
      </p:pic>
      <p:pic>
        <p:nvPicPr>
          <p:cNvPr id="23" name="Picture 2" descr="http://i.livelib.ru/boocover/1000234689/l/013e/VinniPuh_i_dom_na_Puhovoj_Opushke.jpg"/>
          <p:cNvPicPr>
            <a:picLocks noGrp="1" noChangeAspect="1" noChangeArrowheads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85720" y="3929066"/>
            <a:ext cx="1905000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latin typeface="Comic Sans MS" pitchFamily="66" charset="0"/>
              </a:rPr>
              <a:t/>
            </a:r>
            <a:br>
              <a:rPr lang="en-US" sz="3100" dirty="0" smtClean="0">
                <a:latin typeface="Comic Sans MS" pitchFamily="66" charset="0"/>
              </a:rPr>
            </a:br>
            <a:r>
              <a:rPr lang="ru-RU" sz="3100" dirty="0" smtClean="0">
                <a:solidFill>
                  <a:srgbClr val="FFC000"/>
                </a:solidFill>
                <a:latin typeface="Comic Sans MS" pitchFamily="66" charset="0"/>
              </a:rPr>
              <a:t>Также Борисом </a:t>
            </a:r>
            <a:r>
              <a:rPr lang="ru-RU" sz="3100" dirty="0" err="1" smtClean="0">
                <a:solidFill>
                  <a:srgbClr val="FFC000"/>
                </a:solidFill>
                <a:latin typeface="Comic Sans MS" pitchFamily="66" charset="0"/>
              </a:rPr>
              <a:t>Заходером</a:t>
            </a:r>
            <a:r>
              <a:rPr lang="ru-RU" sz="3100" dirty="0" smtClean="0">
                <a:solidFill>
                  <a:srgbClr val="FFC000"/>
                </a:solidFill>
                <a:latin typeface="Comic Sans MS" pitchFamily="66" charset="0"/>
              </a:rPr>
              <a:t> написана пьеса для детского театра: </a:t>
            </a:r>
            <a:r>
              <a:rPr lang="ru-RU" sz="3100" dirty="0" smtClean="0">
                <a:solidFill>
                  <a:srgbClr val="00B0F0"/>
                </a:solidFill>
                <a:latin typeface="Comic Sans MS" pitchFamily="66" charset="0"/>
              </a:rPr>
              <a:t>"Приключения Алисы в Стране Чудес" (1982) 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7" name="Picture 26" descr="http://skazvikt.ucoz.ru/_pu/5/903661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34760"/>
            <a:ext cx="4039657" cy="542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660066"/>
                </a:solidFill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en-US" dirty="0" smtClean="0">
                <a:solidFill>
                  <a:srgbClr val="660066"/>
                </a:solidFill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660066"/>
                </a:solidFill>
                <a:cs typeface="Times New Roman" pitchFamily="18" charset="0"/>
              </a:rPr>
              <a:t>Потом сборников было много: и совсем тонюсеньких, размером с ладонь, и увесистых томов. И в каждом масса фантазии, много шуток, иногда самая капелька печали и горечи, и необыкновенное количество игры. В его книжках</a:t>
            </a:r>
            <a:r>
              <a:rPr lang="ru-RU" dirty="0" smtClean="0">
                <a:solidFill>
                  <a:srgbClr val="660066"/>
                </a:solidFill>
              </a:rPr>
              <a:t> :</a:t>
            </a:r>
            <a:endParaRPr lang="en-US" dirty="0" smtClean="0">
              <a:solidFill>
                <a:srgbClr val="660066"/>
              </a:solidFill>
            </a:endParaRPr>
          </a:p>
          <a:p>
            <a:pPr lvl="0" algn="ctr"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Умеют Львы косматые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Скакать верхом на палочке,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 мраморные статуи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Сыграют с вами в салочки!</a:t>
            </a:r>
          </a:p>
          <a:p>
            <a:pPr>
              <a:buNone/>
            </a:pPr>
            <a:endParaRPr lang="ru-RU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cs typeface="Times New Roman" pitchFamily="18" charset="0"/>
              </a:rPr>
              <a:t>А как умеют кувыркаться слова в его стихах! 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sz="2800" i="1" dirty="0" smtClean="0"/>
              <a:t>  </a:t>
            </a:r>
            <a:r>
              <a:rPr lang="ru-RU" sz="2800" i="1" dirty="0" smtClean="0">
                <a:solidFill>
                  <a:srgbClr val="FFC000"/>
                </a:solidFill>
              </a:rPr>
              <a:t>Вызывает удивленье</a:t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2800" i="1" dirty="0" smtClean="0">
                <a:solidFill>
                  <a:srgbClr val="FFC000"/>
                </a:solidFill>
              </a:rPr>
              <a:t>Прилежание тюленье:</a:t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2800" i="1" dirty="0" smtClean="0">
                <a:solidFill>
                  <a:srgbClr val="FFC000"/>
                </a:solidFill>
              </a:rPr>
              <a:t>Целый день</a:t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2800" i="1" dirty="0" smtClean="0">
                <a:solidFill>
                  <a:srgbClr val="FFC000"/>
                </a:solidFill>
              </a:rPr>
              <a:t>Лежит тюлень,</a:t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2800" i="1" dirty="0" smtClean="0">
                <a:solidFill>
                  <a:srgbClr val="FFC000"/>
                </a:solidFill>
              </a:rPr>
              <a:t>И ему</a:t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2800" i="1" dirty="0" smtClean="0">
                <a:solidFill>
                  <a:srgbClr val="FFC000"/>
                </a:solidFill>
              </a:rPr>
              <a:t>Лежать не лень!</a:t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2800" i="1" dirty="0" smtClean="0">
                <a:solidFill>
                  <a:srgbClr val="FFC000"/>
                </a:solidFill>
              </a:rPr>
              <a:t>Жаль, тюленье прилежанье —</a:t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2800" i="1" dirty="0" smtClean="0">
                <a:solidFill>
                  <a:srgbClr val="FFC000"/>
                </a:solidFill>
              </a:rPr>
              <a:t>Не пример для подражанья!</a:t>
            </a:r>
          </a:p>
          <a:p>
            <a:endParaRPr lang="ru-RU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  <a:p>
            <a:endParaRPr lang="ru-RU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http://f.mypage.ru/5f7df0beeca0941944f2c5972a46234d_a225fd41ac424b087d95551310520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567363"/>
            <a:ext cx="2071670" cy="2980819"/>
          </a:xfrm>
          <a:prstGeom prst="rect">
            <a:avLst/>
          </a:prstGeom>
          <a:noFill/>
        </p:spPr>
      </p:pic>
      <p:pic>
        <p:nvPicPr>
          <p:cNvPr id="6148" name="Picture 4" descr="http://f.mypage.ru/e826fce4f4b9b2b08b34ab8cfef83fda_92e69be369f4cc1a71a101cbabd108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5" y="1928803"/>
            <a:ext cx="1630683" cy="254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endParaRPr lang="en-US" sz="5400" i="1" kern="10" dirty="0" smtClean="0">
              <a:ln w="9525">
                <a:solidFill>
                  <a:srgbClr val="9933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algn="r">
              <a:buNone/>
            </a:pPr>
            <a:endParaRPr lang="en-US" sz="5400" i="1" kern="10" dirty="0" smtClean="0">
              <a:ln w="9525">
                <a:solidFill>
                  <a:srgbClr val="9933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algn="r">
              <a:buNone/>
            </a:pPr>
            <a:endParaRPr lang="en-US" sz="5400" i="1" kern="10" dirty="0" smtClean="0">
              <a:ln w="9525">
                <a:solidFill>
                  <a:srgbClr val="9933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algn="r">
              <a:buNone/>
            </a:pPr>
            <a:endParaRPr lang="en-US" sz="5400" i="1" kern="10" dirty="0" smtClean="0">
              <a:ln w="9525">
                <a:solidFill>
                  <a:srgbClr val="9933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algn="r">
              <a:buNone/>
            </a:pPr>
            <a:r>
              <a:rPr lang="ru-RU" sz="5400" b="1" i="1" kern="10" dirty="0" smtClean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ЗАХОДЕР</a:t>
            </a:r>
          </a:p>
          <a:p>
            <a:pPr algn="r">
              <a:buNone/>
            </a:pPr>
            <a:r>
              <a:rPr lang="ru-RU" sz="5400" b="1" i="1" kern="10" dirty="0" smtClean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БОРИС</a:t>
            </a:r>
          </a:p>
          <a:p>
            <a:pPr algn="r">
              <a:buNone/>
            </a:pPr>
            <a:r>
              <a:rPr lang="ru-RU" sz="5400" b="1" i="1" kern="10" dirty="0" smtClean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ВЛАДИМИРОВИЧ</a:t>
            </a:r>
            <a:endParaRPr lang="ru-RU" sz="5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80" name="Picture 4" descr="http://lib.rus.ec/i/86/446886/i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"/>
            <a:ext cx="3954343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Впрочем, знаменитые стихи и сказки были еще впереди.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rgbClr val="FFC000"/>
                </a:solidFill>
              </a:rPr>
              <a:t>А начал </a:t>
            </a:r>
            <a:r>
              <a:rPr lang="ru-RU" dirty="0" err="1" smtClean="0">
                <a:solidFill>
                  <a:srgbClr val="FFC000"/>
                </a:solidFill>
              </a:rPr>
              <a:t>Заходер</a:t>
            </a:r>
            <a:r>
              <a:rPr lang="ru-RU" dirty="0" smtClean="0">
                <a:solidFill>
                  <a:srgbClr val="FFC000"/>
                </a:solidFill>
              </a:rPr>
              <a:t> с переводов.</a:t>
            </a:r>
          </a:p>
          <a:p>
            <a:pPr algn="r">
              <a:buNone/>
            </a:pPr>
            <a:r>
              <a:rPr lang="ru-RU" dirty="0" smtClean="0">
                <a:solidFill>
                  <a:srgbClr val="FFC000"/>
                </a:solidFill>
                <a:cs typeface="Times New Roman" pitchFamily="18" charset="0"/>
              </a:rPr>
              <a:t>Мальчишкой он решил </a:t>
            </a:r>
            <a:endParaRPr lang="en-US" dirty="0" smtClean="0">
              <a:solidFill>
                <a:srgbClr val="FFC000"/>
              </a:solidFill>
              <a:cs typeface="Times New Roman" pitchFamily="18" charset="0"/>
            </a:endParaRPr>
          </a:p>
          <a:p>
            <a:pPr algn="r">
              <a:buNone/>
            </a:pPr>
            <a:r>
              <a:rPr lang="ru-RU" sz="3600" i="1" dirty="0" smtClean="0">
                <a:solidFill>
                  <a:srgbClr val="FFC000"/>
                </a:solidFill>
                <a:cs typeface="Times New Roman" pitchFamily="18" charset="0"/>
              </a:rPr>
              <a:t>утереть нос Жуковскому</a:t>
            </a:r>
            <a:endParaRPr lang="en-US" sz="3600" i="1" dirty="0" smtClean="0">
              <a:solidFill>
                <a:srgbClr val="FFC000"/>
              </a:solidFill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solidFill>
                  <a:srgbClr val="FFC000"/>
                </a:solidFill>
                <a:cs typeface="Times New Roman" pitchFamily="18" charset="0"/>
              </a:rPr>
              <a:t> и перевёл </a:t>
            </a:r>
          </a:p>
          <a:p>
            <a:pPr algn="r">
              <a:buNone/>
            </a:pPr>
            <a:r>
              <a:rPr lang="ru-RU" dirty="0" smtClean="0">
                <a:solidFill>
                  <a:srgbClr val="FFC000"/>
                </a:solidFill>
                <a:cs typeface="Times New Roman" pitchFamily="18" charset="0"/>
              </a:rPr>
              <a:t>«</a:t>
            </a:r>
            <a:r>
              <a:rPr lang="ru-RU" sz="3600" dirty="0" smtClean="0">
                <a:solidFill>
                  <a:srgbClr val="FFC000"/>
                </a:solidFill>
                <a:cs typeface="Times New Roman" pitchFamily="18" charset="0"/>
              </a:rPr>
              <a:t>Лесного царя</a:t>
            </a:r>
            <a:r>
              <a:rPr lang="ru-RU" dirty="0" smtClean="0">
                <a:solidFill>
                  <a:srgbClr val="FFC000"/>
                </a:solidFill>
                <a:cs typeface="Times New Roman" pitchFamily="18" charset="0"/>
              </a:rPr>
              <a:t>»      Гёте.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_zahoder6_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3214710" cy="4953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r">
              <a:buNone/>
            </a:pPr>
            <a:r>
              <a:rPr lang="ru-RU" kern="10" dirty="0" smtClean="0">
                <a:ln w="9525"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1955</a:t>
            </a:r>
          </a:p>
          <a:p>
            <a:pPr algn="r">
              <a:buNone/>
            </a:pPr>
            <a:r>
              <a:rPr lang="ru-RU" dirty="0" smtClean="0">
                <a:solidFill>
                  <a:srgbClr val="FFC000"/>
                </a:solidFill>
              </a:rPr>
              <a:t>вышел первый сборник поэта для ребят </a:t>
            </a:r>
          </a:p>
          <a:p>
            <a:pPr algn="r">
              <a:buNone/>
            </a:pPr>
            <a:r>
              <a:rPr lang="ru-RU" sz="4000" dirty="0" smtClean="0">
                <a:solidFill>
                  <a:srgbClr val="FF3300"/>
                </a:solidFill>
              </a:rPr>
              <a:t>«На задней парте»</a:t>
            </a:r>
            <a:r>
              <a:rPr lang="ru-RU" dirty="0" smtClean="0">
                <a:solidFill>
                  <a:srgbClr val="FF3300"/>
                </a:solidFill>
              </a:rPr>
              <a:t>.</a:t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/>
            </a:r>
            <a:br>
              <a:rPr lang="ru-RU" dirty="0" smtClean="0">
                <a:solidFill>
                  <a:srgbClr val="FF3300"/>
                </a:solidFill>
              </a:rPr>
            </a:br>
            <a:endParaRPr lang="ru-RU" dirty="0" smtClean="0">
              <a:solidFill>
                <a:srgbClr val="FF33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http://www.calend.ru/img/content_events/i3/33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4"/>
            <a:ext cx="6429420" cy="4286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b="0" dirty="0" smtClean="0">
                <a:solidFill>
                  <a:srgbClr val="FFC000"/>
                </a:solidFill>
              </a:rPr>
              <a:t>Борис </a:t>
            </a:r>
            <a:r>
              <a:rPr lang="ru-RU" b="0" dirty="0" err="1" smtClean="0">
                <a:solidFill>
                  <a:srgbClr val="FFC000"/>
                </a:solidFill>
              </a:rPr>
              <a:t>Заходер</a:t>
            </a:r>
            <a:r>
              <a:rPr lang="ru-RU" b="0" dirty="0" smtClean="0">
                <a:solidFill>
                  <a:srgbClr val="FFC000"/>
                </a:solidFill>
              </a:rPr>
              <a:t> был широко</a:t>
            </a:r>
            <a:endParaRPr lang="en-US" b="0" dirty="0" smtClean="0">
              <a:solidFill>
                <a:srgbClr val="FFC000"/>
              </a:solidFill>
            </a:endParaRPr>
          </a:p>
          <a:p>
            <a:pPr algn="r">
              <a:buNone/>
            </a:pPr>
            <a:r>
              <a:rPr lang="ru-RU" b="0" dirty="0" smtClean="0">
                <a:solidFill>
                  <a:srgbClr val="FFC000"/>
                </a:solidFill>
              </a:rPr>
              <a:t> известен не только в нашей</a:t>
            </a:r>
            <a:endParaRPr lang="en-US" b="0" dirty="0" smtClean="0">
              <a:solidFill>
                <a:srgbClr val="FFC000"/>
              </a:solidFill>
            </a:endParaRPr>
          </a:p>
          <a:p>
            <a:pPr algn="r">
              <a:buNone/>
            </a:pPr>
            <a:r>
              <a:rPr lang="ru-RU" b="0" dirty="0" smtClean="0">
                <a:solidFill>
                  <a:srgbClr val="FFC000"/>
                </a:solidFill>
              </a:rPr>
              <a:t> стране, но и за рубежом,</a:t>
            </a:r>
            <a:endParaRPr lang="en-US" b="0" dirty="0" smtClean="0">
              <a:solidFill>
                <a:srgbClr val="FFC000"/>
              </a:solidFill>
            </a:endParaRPr>
          </a:p>
          <a:p>
            <a:pPr algn="r">
              <a:buNone/>
            </a:pPr>
            <a:r>
              <a:rPr lang="ru-RU" b="0" dirty="0" smtClean="0">
                <a:solidFill>
                  <a:srgbClr val="FFC000"/>
                </a:solidFill>
              </a:rPr>
              <a:t> он лауреат многих </a:t>
            </a:r>
            <a:endParaRPr lang="en-US" b="0" dirty="0" smtClean="0">
              <a:solidFill>
                <a:srgbClr val="FFC000"/>
              </a:solidFill>
            </a:endParaRPr>
          </a:p>
          <a:p>
            <a:pPr algn="r">
              <a:buNone/>
            </a:pPr>
            <a:r>
              <a:rPr lang="ru-RU" b="0" dirty="0" smtClean="0">
                <a:solidFill>
                  <a:srgbClr val="FFC000"/>
                </a:solidFill>
              </a:rPr>
              <a:t>литературных </a:t>
            </a:r>
            <a:endParaRPr lang="en-US" b="0" dirty="0" smtClean="0">
              <a:solidFill>
                <a:srgbClr val="FFC000"/>
              </a:solidFill>
            </a:endParaRPr>
          </a:p>
          <a:p>
            <a:pPr algn="r">
              <a:buNone/>
            </a:pPr>
            <a:r>
              <a:rPr lang="ru-RU" b="0" dirty="0" smtClean="0">
                <a:solidFill>
                  <a:srgbClr val="FFC000"/>
                </a:solidFill>
              </a:rPr>
              <a:t>премий, в том числе и</a:t>
            </a:r>
            <a:r>
              <a:rPr lang="ru-RU" b="0" dirty="0" smtClean="0"/>
              <a:t> </a:t>
            </a:r>
            <a:endParaRPr lang="en-US" b="0" dirty="0" smtClean="0"/>
          </a:p>
          <a:p>
            <a:pPr algn="r">
              <a:buNone/>
            </a:pPr>
            <a:r>
              <a:rPr lang="ru-RU" sz="4000" dirty="0" smtClean="0">
                <a:solidFill>
                  <a:srgbClr val="92D050"/>
                </a:solidFill>
              </a:rPr>
              <a:t>Международной</a:t>
            </a:r>
            <a:endParaRPr lang="en-US" sz="4000" dirty="0" smtClean="0">
              <a:solidFill>
                <a:srgbClr val="92D050"/>
              </a:solidFill>
            </a:endParaRPr>
          </a:p>
          <a:p>
            <a:pPr algn="r">
              <a:buNone/>
            </a:pPr>
            <a:r>
              <a:rPr lang="ru-RU" sz="4000" dirty="0" smtClean="0">
                <a:solidFill>
                  <a:srgbClr val="92D050"/>
                </a:solidFill>
              </a:rPr>
              <a:t> премии</a:t>
            </a:r>
            <a:endParaRPr lang="en-US" sz="4000" dirty="0" smtClean="0">
              <a:solidFill>
                <a:srgbClr val="92D050"/>
              </a:solidFill>
            </a:endParaRPr>
          </a:p>
          <a:p>
            <a:pPr algn="r">
              <a:buNone/>
            </a:pPr>
            <a:r>
              <a:rPr lang="ru-RU" sz="4000" dirty="0" smtClean="0">
                <a:solidFill>
                  <a:srgbClr val="92D050"/>
                </a:solidFill>
              </a:rPr>
              <a:t> им. Г.Х.Андерсена</a:t>
            </a:r>
            <a:r>
              <a:rPr lang="ru-RU" b="0" dirty="0" smtClean="0">
                <a:solidFill>
                  <a:srgbClr val="92D050"/>
                </a:solidFill>
              </a:rPr>
              <a:t>.</a:t>
            </a:r>
            <a:endParaRPr lang="ru-RU" b="0" dirty="0">
              <a:solidFill>
                <a:srgbClr val="92D050"/>
              </a:solidFill>
            </a:endParaRPr>
          </a:p>
        </p:txBody>
      </p:sp>
      <p:pic>
        <p:nvPicPr>
          <p:cNvPr id="3074" name="Picture 2" descr="http://bvi.rusf.ru/fanta/foto/zaho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3378"/>
            <a:ext cx="3500462" cy="6043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vi.rusf.ru/fanta/foto/zahode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00042"/>
            <a:ext cx="4714908" cy="5657892"/>
          </a:xfrm>
          <a:prstGeom prst="rect">
            <a:avLst/>
          </a:prstGeom>
          <a:noFill/>
        </p:spPr>
      </p:pic>
      <p:pic>
        <p:nvPicPr>
          <p:cNvPr id="2056" name="Picture 8" descr="http://detsad-kitty.ru/uploads/posts/2013-04/1365870419_kit-i-kot-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1785918" cy="2307406"/>
          </a:xfrm>
          <a:prstGeom prst="rect">
            <a:avLst/>
          </a:prstGeom>
          <a:noFill/>
        </p:spPr>
      </p:pic>
      <p:pic>
        <p:nvPicPr>
          <p:cNvPr id="2058" name="Picture 10" descr="http://j.livelib.ru/boocover/1000229255/l/1b71/Boris_Zahoder._Izbrannoe_stihi_skazki_perevody_pereskaz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0"/>
            <a:ext cx="1650366" cy="2500306"/>
          </a:xfrm>
          <a:prstGeom prst="rect">
            <a:avLst/>
          </a:prstGeom>
          <a:noFill/>
        </p:spPr>
      </p:pic>
      <p:pic>
        <p:nvPicPr>
          <p:cNvPr id="2060" name="Picture 12" descr="http://j.livelib.ru/boocover/1000193542/l/345b/Shumelk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500306"/>
            <a:ext cx="1738865" cy="2243137"/>
          </a:xfrm>
          <a:prstGeom prst="rect">
            <a:avLst/>
          </a:prstGeom>
          <a:noFill/>
        </p:spPr>
      </p:pic>
      <p:pic>
        <p:nvPicPr>
          <p:cNvPr id="2062" name="Picture 14" descr="http://cv01.twirpx.net/0757/075798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4584973"/>
            <a:ext cx="1500198" cy="2273027"/>
          </a:xfrm>
          <a:prstGeom prst="rect">
            <a:avLst/>
          </a:prstGeom>
          <a:noFill/>
        </p:spPr>
      </p:pic>
      <p:pic>
        <p:nvPicPr>
          <p:cNvPr id="2066" name="Picture 18" descr="https://encrypted-tbn3.gstatic.com/images?q=tbn:ANd9GcTPWCEiMoMh9eqnJuDMRG2Y8X61q-FYaQZa-wm-QTmpJEwAFKW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495800"/>
            <a:ext cx="1933575" cy="2362200"/>
          </a:xfrm>
          <a:prstGeom prst="rect">
            <a:avLst/>
          </a:prstGeom>
          <a:noFill/>
        </p:spPr>
      </p:pic>
      <p:pic>
        <p:nvPicPr>
          <p:cNvPr id="2068" name="Picture 20" descr="http://www.bookvoed.ru/view_images.php?code=652645&amp;tip=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5110570"/>
            <a:ext cx="1428760" cy="1747430"/>
          </a:xfrm>
          <a:prstGeom prst="rect">
            <a:avLst/>
          </a:prstGeom>
          <a:noFill/>
        </p:spPr>
      </p:pic>
      <p:pic>
        <p:nvPicPr>
          <p:cNvPr id="2072" name="Picture 24" descr="http://cv01.twirpx.net/1249/124909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5143512"/>
            <a:ext cx="1743546" cy="1714488"/>
          </a:xfrm>
          <a:prstGeom prst="rect">
            <a:avLst/>
          </a:prstGeom>
          <a:noFill/>
        </p:spPr>
      </p:pic>
      <p:pic>
        <p:nvPicPr>
          <p:cNvPr id="2074" name="Picture 26" descr="http://server.audiopedia.su:8888/staroeradio/images/pics/00872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5984" y="5067387"/>
            <a:ext cx="1714512" cy="1790613"/>
          </a:xfrm>
          <a:prstGeom prst="rect">
            <a:avLst/>
          </a:prstGeom>
          <a:noFill/>
        </p:spPr>
      </p:pic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76" name="Picture 28" descr="https://encrypted-tbn2.gstatic.com/images?q=tbn:ANd9GcRQoeILt7FO3249FUbsmMKZGrzsSdeHPahvR1KXXZtbgZRz5sxNfQ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0"/>
            <a:ext cx="1785938" cy="2301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/>
          <a:lstStyle/>
          <a:p>
            <a:pPr algn="r">
              <a:buNone/>
            </a:pPr>
            <a:endParaRPr lang="en-US" sz="4400" dirty="0" smtClean="0">
              <a:solidFill>
                <a:srgbClr val="000099"/>
              </a:solidFill>
              <a:latin typeface="Century" pitchFamily="18" charset="0"/>
            </a:endParaRPr>
          </a:p>
          <a:p>
            <a:pPr algn="r">
              <a:buNone/>
            </a:pPr>
            <a:r>
              <a:rPr lang="ru-RU" sz="4400" dirty="0" smtClean="0">
                <a:solidFill>
                  <a:srgbClr val="000099"/>
                </a:solidFill>
                <a:latin typeface="Century" pitchFamily="18" charset="0"/>
              </a:rPr>
              <a:t>Скончался </a:t>
            </a:r>
          </a:p>
          <a:p>
            <a:pPr algn="r">
              <a:buNone/>
            </a:pPr>
            <a:r>
              <a:rPr lang="ru-RU" sz="4400" dirty="0" smtClean="0">
                <a:solidFill>
                  <a:srgbClr val="000099"/>
                </a:solidFill>
                <a:latin typeface="Century" pitchFamily="18" charset="0"/>
              </a:rPr>
              <a:t>Борис </a:t>
            </a:r>
            <a:r>
              <a:rPr lang="ru-RU" sz="4400" dirty="0" err="1" smtClean="0">
                <a:solidFill>
                  <a:srgbClr val="000099"/>
                </a:solidFill>
                <a:latin typeface="Century" pitchFamily="18" charset="0"/>
              </a:rPr>
              <a:t>Заходер</a:t>
            </a:r>
            <a:r>
              <a:rPr lang="ru-RU" sz="4400" dirty="0" smtClean="0">
                <a:solidFill>
                  <a:srgbClr val="000099"/>
                </a:solidFill>
                <a:latin typeface="Century" pitchFamily="18" charset="0"/>
              </a:rPr>
              <a:t> </a:t>
            </a:r>
          </a:p>
          <a:p>
            <a:pPr algn="r">
              <a:buNone/>
            </a:pPr>
            <a:r>
              <a:rPr lang="ru-RU" sz="4400" dirty="0" smtClean="0">
                <a:solidFill>
                  <a:srgbClr val="000099"/>
                </a:solidFill>
                <a:latin typeface="Century" pitchFamily="18" charset="0"/>
              </a:rPr>
              <a:t>7 ноября </a:t>
            </a:r>
            <a:endParaRPr lang="en-US" sz="4400" dirty="0" smtClean="0">
              <a:solidFill>
                <a:srgbClr val="000099"/>
              </a:solidFill>
              <a:latin typeface="Century" pitchFamily="18" charset="0"/>
            </a:endParaRPr>
          </a:p>
          <a:p>
            <a:pPr algn="r">
              <a:buNone/>
            </a:pPr>
            <a:r>
              <a:rPr lang="ru-RU" sz="4400" dirty="0" smtClean="0">
                <a:solidFill>
                  <a:srgbClr val="000099"/>
                </a:solidFill>
                <a:latin typeface="Century" pitchFamily="18" charset="0"/>
              </a:rPr>
              <a:t>2000 года </a:t>
            </a:r>
          </a:p>
          <a:p>
            <a:pPr algn="r">
              <a:buNone/>
            </a:pPr>
            <a:r>
              <a:rPr lang="ru-RU" sz="4400" dirty="0" smtClean="0">
                <a:solidFill>
                  <a:srgbClr val="000099"/>
                </a:solidFill>
                <a:latin typeface="Century" pitchFamily="18" charset="0"/>
              </a:rPr>
              <a:t>в Москве.</a:t>
            </a:r>
          </a:p>
          <a:p>
            <a:endParaRPr lang="ru-RU" dirty="0"/>
          </a:p>
        </p:txBody>
      </p:sp>
      <p:pic>
        <p:nvPicPr>
          <p:cNvPr id="4" name="Picture 6" descr="http://lib.rus.ec/i/86/446886/i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20463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Перепутанные буквы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chemeClr val="bg2"/>
                </a:solidFill>
              </a:rPr>
              <a:t>Расположи буквы так, чтобы получилось название стихов Б. </a:t>
            </a:r>
            <a:r>
              <a:rPr lang="ru-RU" sz="3200" dirty="0" err="1" smtClean="0">
                <a:solidFill>
                  <a:schemeClr val="bg2"/>
                </a:solidFill>
              </a:rPr>
              <a:t>Заходера</a:t>
            </a:r>
            <a:r>
              <a:rPr lang="ru-RU" sz="3200" dirty="0" smtClean="0">
                <a:solidFill>
                  <a:schemeClr val="bg2"/>
                </a:solidFill>
              </a:rPr>
              <a:t>: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</a:t>
            </a:r>
            <a:r>
              <a:rPr lang="ru-RU" sz="3200" dirty="0" smtClean="0">
                <a:solidFill>
                  <a:srgbClr val="FF0000"/>
                </a:solidFill>
              </a:rPr>
              <a:t>«ЧЬЯКОЛАПТИШ», «ТЫШКИНМАРМОД», «ЛИТАСЧИЯ», «КОЙМОЙБОРС», «КОЧАРУС», «МОХТАЯНАБУАКАЗ»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Герои сказок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72518" cy="5166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 Кому из героев сказок, чьи портреты представлены в галерее, принадлежат эти имена: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Кашка. Отшельник. </a:t>
            </a:r>
            <a:r>
              <a:rPr lang="ru-RU" sz="2400" b="1" dirty="0" err="1" smtClean="0">
                <a:solidFill>
                  <a:srgbClr val="FFC000"/>
                </a:solidFill>
              </a:rPr>
              <a:t>Пжик</a:t>
            </a:r>
            <a:r>
              <a:rPr lang="ru-RU" sz="2400" b="1" dirty="0" smtClean="0">
                <a:solidFill>
                  <a:srgbClr val="FFC000"/>
                </a:solidFill>
              </a:rPr>
              <a:t>. Серая звёздочка. Чмок. </a:t>
            </a:r>
            <a:r>
              <a:rPr lang="ru-RU" sz="2400" b="1" dirty="0" err="1" smtClean="0">
                <a:solidFill>
                  <a:srgbClr val="FFC000"/>
                </a:solidFill>
              </a:rPr>
              <a:t>Чистюха</a:t>
            </a:r>
            <a:r>
              <a:rPr lang="ru-RU" sz="2400" b="1" dirty="0" smtClean="0">
                <a:solidFill>
                  <a:srgbClr val="FFC000"/>
                </a:solidFill>
              </a:rPr>
              <a:t>. </a:t>
            </a:r>
            <a:r>
              <a:rPr lang="ru-RU" sz="2400" b="1" dirty="0" err="1" smtClean="0">
                <a:solidFill>
                  <a:srgbClr val="FFC000"/>
                </a:solidFill>
              </a:rPr>
              <a:t>Фип</a:t>
            </a:r>
            <a:r>
              <a:rPr lang="ru-RU" sz="2400" b="1" dirty="0" smtClean="0">
                <a:solidFill>
                  <a:srgbClr val="FFC000"/>
                </a:solidFill>
              </a:rPr>
              <a:t>. Хрюк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Image4" descr="http://bk-detstvo.narod.ru/images/zahoder_portrait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800105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bk-detstvo.narod.ru/zahoder_crossword_stihi_bi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2865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Восстановите в отрывках из стихотворений Б.В. </a:t>
            </a:r>
            <a:r>
              <a:rPr lang="ru-RU" b="1" dirty="0" err="1" smtClean="0">
                <a:solidFill>
                  <a:srgbClr val="FFC000"/>
                </a:solidFill>
              </a:rPr>
              <a:t>Заходера</a:t>
            </a:r>
            <a:r>
              <a:rPr lang="ru-RU" b="1" dirty="0" smtClean="0">
                <a:solidFill>
                  <a:srgbClr val="FFC000"/>
                </a:solidFill>
              </a:rPr>
              <a:t> пропущенные названия животных. Найдите их среди букв </a:t>
            </a:r>
            <a:r>
              <a:rPr lang="ru-RU" b="1" dirty="0" err="1" smtClean="0">
                <a:solidFill>
                  <a:srgbClr val="FFC000"/>
                </a:solidFill>
              </a:rPr>
              <a:t>филворда</a:t>
            </a:r>
            <a:r>
              <a:rPr lang="ru-RU" b="1" dirty="0" smtClean="0">
                <a:solidFill>
                  <a:srgbClr val="FFC000"/>
                </a:solidFill>
              </a:rPr>
              <a:t>. Слова располагаются по горизонтали и вертикали.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1. ____ заржал: "А где карета? Я сейчас доставлю лето!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2. Что ж ты, ____, такой колючий? - Это я на всякий случай!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3. Все нуждаются в гимнастике. В том числе и ____.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4. Носит мама -____ в тёплой сумке детвору.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5. За стеклом свернулась ___. смотрит тупо и недобро.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6. Этот ___ - наш земляк. Называется русак.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7. Целый день лежит ____, и лежать ему не лень.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8. Только ночью страшен ___, а при свете он бессилен.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9. С виду очень грозен ____. а ведь он большой добряк.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10. Мудрейшая птица на свете ___, всё слышит, но очень скупа на слова.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11. Тут шла ___ через мост - четыре лапы, пятый хвост.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12. Объявился в доме вдруг очень вежливый ____.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13. Вот ___. Он дик и злобен, но зато вполне съедобен.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14. Если сможешь, угадай, что наш скажет ____.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15. Больше всех на суше он, очень, очень добрый ___.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16. </a:t>
            </a:r>
            <a:r>
              <a:rPr lang="ru-RU" dirty="0" err="1" smtClean="0">
                <a:solidFill>
                  <a:srgbClr val="FFC000"/>
                </a:solidFill>
              </a:rPr>
              <a:t>___всех</a:t>
            </a:r>
            <a:r>
              <a:rPr lang="ru-RU" dirty="0" smtClean="0">
                <a:solidFill>
                  <a:srgbClr val="FFC000"/>
                </a:solidFill>
              </a:rPr>
              <a:t> смешит, потому что не спешит.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17. Мне очень нравится ___ - высокий рост и кроткий нрав.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18. Слава Богу, что ___ - очень маленький зверёк.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19. Хватать, глотать умеют ___ - другой не нужно им науки.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20. ___ решил, что он жираф, и ходит, голову задрав.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21. Славный домик, милый ___, только очень узкий вход.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22.___ спросил у кенгуру: - Как выносишь ты жару?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84335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5400" dirty="0" smtClean="0">
                <a:solidFill>
                  <a:srgbClr val="FFFF00"/>
                </a:solidFill>
              </a:rPr>
              <a:t>Родился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/>
            </a:r>
            <a:br>
              <a:rPr lang="ru-RU" dirty="0" smtClean="0">
                <a:solidFill>
                  <a:srgbClr val="000099"/>
                </a:solidFill>
              </a:rPr>
            </a:br>
            <a:r>
              <a:rPr lang="ru-RU" sz="3600" dirty="0" smtClean="0">
                <a:solidFill>
                  <a:srgbClr val="FF0066"/>
                </a:solidFill>
              </a:rPr>
              <a:t>9 сентября 1918 года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в г. </a:t>
            </a:r>
            <a:r>
              <a:rPr lang="ru-RU" dirty="0" err="1" smtClean="0">
                <a:solidFill>
                  <a:srgbClr val="FFFF00"/>
                </a:solidFill>
              </a:rPr>
              <a:t>Когуле</a:t>
            </a:r>
            <a:r>
              <a:rPr lang="ru-RU" dirty="0" smtClean="0">
                <a:solidFill>
                  <a:srgbClr val="FFFF00"/>
                </a:solidFill>
              </a:rPr>
              <a:t> (Молдавия)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072074"/>
            <a:ext cx="8229600" cy="2023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kern="10" dirty="0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Отец</a:t>
            </a:r>
            <a:r>
              <a:rPr lang="en-US" kern="10" dirty="0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kern="10" dirty="0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работал  юристом</a:t>
            </a:r>
          </a:p>
          <a:p>
            <a:pPr>
              <a:buNone/>
            </a:pPr>
            <a:r>
              <a:rPr lang="ru-RU" kern="10" dirty="0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Мать работала переводчицей </a:t>
            </a:r>
          </a:p>
          <a:p>
            <a:pPr>
              <a:buNone/>
            </a:pPr>
            <a:r>
              <a:rPr lang="ru-RU" kern="10" dirty="0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знала несколько языков</a:t>
            </a:r>
            <a:endParaRPr lang="ru-RU" kern="10" dirty="0" smtClean="0">
              <a:ln w="9525">
                <a:solidFill>
                  <a:srgbClr val="CC00FF"/>
                </a:solidFill>
                <a:round/>
                <a:headEnd/>
                <a:tailEnd/>
              </a:ln>
              <a:solidFill>
                <a:srgbClr val="66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http://i.ytimg.com/vi/yy8kaL1ciFo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6929486" cy="5197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Детские годы прошли</a:t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Москве</a:t>
            </a: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Увлекался биологией.  Любил читать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  <p:pic>
        <p:nvPicPr>
          <p:cNvPr id="21506" name="Picture 2" descr="http://4.bp.blogspot.com/_LmDbKRlsW5c/TMMcltdQFzI/AAAAAAAABXY/MUdGD87HLqU/s1600/img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6357982" cy="4426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214314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dirty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В детстве Борис </a:t>
            </a:r>
            <a:r>
              <a:rPr lang="ru-RU" sz="2700" dirty="0" err="1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Заходер</a:t>
            </a:r>
            <a:r>
              <a:rPr lang="ru-RU" sz="2700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, по собственному признанию, был очень «приличным мальчиком». Он не только не играл в футбол, но даже почти не дрался. Правда, несколько «боевых эпизодов» даже такому «тихоне» вспомнить удалось. Однажды, когда ему не было и семи, обидевшись на родителей, он убежал из дома. Его нашли и ругать не стали. Но прочли вслух оставленную им </a:t>
            </a:r>
            <a:br>
              <a:rPr lang="ru-RU" sz="2700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записку:</a:t>
            </a:r>
            <a:r>
              <a:rPr lang="ru-RU" sz="2800" dirty="0" smtClean="0">
                <a:solidFill>
                  <a:srgbClr val="9900CC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9900CC"/>
                </a:solidFill>
                <a:latin typeface="Comic Sans MS" pitchFamily="66" charset="0"/>
              </a:rPr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5000636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err="1" smtClean="0">
                <a:solidFill>
                  <a:schemeClr val="bg1"/>
                </a:solidFill>
                <a:latin typeface="Curlz MT" pitchFamily="82" charset="0"/>
              </a:rPr>
              <a:t>С</a:t>
            </a:r>
            <a:r>
              <a:rPr lang="ru-RU" sz="4000" i="1" dirty="0" err="1" smtClean="0">
                <a:solidFill>
                  <a:srgbClr val="FF0000"/>
                </a:solidFill>
                <a:latin typeface="Curlz MT" pitchFamily="82" charset="0"/>
              </a:rPr>
              <a:t>ив</a:t>
            </a:r>
            <a:r>
              <a:rPr lang="ru-RU" sz="4000" i="1" dirty="0" err="1" smtClean="0">
                <a:solidFill>
                  <a:schemeClr val="bg1"/>
                </a:solidFill>
                <a:latin typeface="Curlz MT" pitchFamily="82" charset="0"/>
              </a:rPr>
              <a:t>одня</a:t>
            </a:r>
            <a:r>
              <a:rPr lang="ru-RU" sz="4000" i="1" dirty="0" smtClean="0">
                <a:solidFill>
                  <a:schemeClr val="bg1"/>
                </a:solidFill>
                <a:latin typeface="Curlz MT" pitchFamily="82" charset="0"/>
              </a:rPr>
              <a:t> я </a:t>
            </a:r>
            <a:r>
              <a:rPr lang="ru-RU" sz="4000" i="1" dirty="0" err="1" smtClean="0">
                <a:solidFill>
                  <a:schemeClr val="bg1"/>
                </a:solidFill>
                <a:latin typeface="Curlz MT" pitchFamily="82" charset="0"/>
              </a:rPr>
              <a:t>ух</a:t>
            </a:r>
            <a:r>
              <a:rPr lang="ru-RU" sz="4000" i="1" dirty="0" err="1" smtClean="0">
                <a:solidFill>
                  <a:srgbClr val="FF0000"/>
                </a:solidFill>
                <a:latin typeface="Curlz MT" pitchFamily="82" charset="0"/>
              </a:rPr>
              <a:t>а</a:t>
            </a:r>
            <a:r>
              <a:rPr lang="ru-RU" sz="4000" i="1" dirty="0" err="1" smtClean="0">
                <a:solidFill>
                  <a:schemeClr val="bg1"/>
                </a:solidFill>
                <a:latin typeface="Curlz MT" pitchFamily="82" charset="0"/>
              </a:rPr>
              <a:t>жу</a:t>
            </a:r>
            <a:r>
              <a:rPr lang="ru-RU" sz="4000" i="1" dirty="0" smtClean="0">
                <a:solidFill>
                  <a:schemeClr val="bg1"/>
                </a:solidFill>
                <a:latin typeface="Curlz MT" pitchFamily="82" charset="0"/>
              </a:rPr>
              <a:t>  </a:t>
            </a:r>
            <a:r>
              <a:rPr lang="ru-RU" sz="4000" i="1" dirty="0" err="1" smtClean="0">
                <a:solidFill>
                  <a:schemeClr val="bg1"/>
                </a:solidFill>
                <a:latin typeface="Curlz MT" pitchFamily="82" charset="0"/>
              </a:rPr>
              <a:t>навс</a:t>
            </a:r>
            <a:r>
              <a:rPr lang="ru-RU" sz="4000" i="1" dirty="0" err="1" smtClean="0">
                <a:solidFill>
                  <a:srgbClr val="FF0000"/>
                </a:solidFill>
                <a:latin typeface="Curlz MT" pitchFamily="82" charset="0"/>
              </a:rPr>
              <a:t>и</a:t>
            </a:r>
            <a:r>
              <a:rPr lang="ru-RU" sz="4000" i="1" dirty="0" err="1" smtClean="0">
                <a:solidFill>
                  <a:schemeClr val="bg1"/>
                </a:solidFill>
                <a:latin typeface="Curlz MT" pitchFamily="82" charset="0"/>
              </a:rPr>
              <a:t>гда</a:t>
            </a:r>
            <a:endParaRPr lang="ru-RU" sz="4000" dirty="0">
              <a:solidFill>
                <a:schemeClr val="bg1"/>
              </a:solidFill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 fontScale="90000"/>
          </a:bodyPr>
          <a:lstStyle/>
          <a:p>
            <a:pPr algn="r">
              <a:spcBef>
                <a:spcPct val="5000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FFC000"/>
                </a:solidFill>
              </a:rPr>
              <a:t>Итак, драться он не любил, зато все время читал и еще... очень любил животных. Поэтому неудивительно, что Борис не разлучался с книжкой Брема и, не задумываясь, бросался на защиту совершенно незнакомой кошки. Вот откуда его решительное: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200" i="1" dirty="0" smtClean="0">
                <a:solidFill>
                  <a:srgbClr val="33CC33"/>
                </a:solidFill>
              </a:rPr>
              <a:t> Наказать я сам готов</a:t>
            </a:r>
            <a:br>
              <a:rPr lang="ru-RU" sz="3200" i="1" dirty="0" smtClean="0">
                <a:solidFill>
                  <a:srgbClr val="33CC33"/>
                </a:solidFill>
              </a:rPr>
            </a:br>
            <a:r>
              <a:rPr lang="ru-RU" sz="3200" i="1" dirty="0" smtClean="0">
                <a:solidFill>
                  <a:srgbClr val="33CC33"/>
                </a:solidFill>
              </a:rPr>
              <a:t>Тех, кто мучает котов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8" descr="http://img-fotki.yandex.ru/get/9834/238692567.d/0_d394c_922b2fc5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3790405" cy="4708525"/>
          </a:xfrm>
          <a:prstGeom prst="rect">
            <a:avLst/>
          </a:prstGeom>
          <a:noFill/>
        </p:spPr>
      </p:pic>
      <p:pic>
        <p:nvPicPr>
          <p:cNvPr id="19458" name="Picture 2" descr="http://volna.org/wp-content/uploads/2014/11/boris_zakhodier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71810"/>
            <a:ext cx="4762500" cy="3562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3300"/>
                    </a:gs>
                    <a:gs pos="100000">
                      <a:srgbClr val="FF990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1935</a:t>
            </a:r>
          </a:p>
          <a:p>
            <a:pPr algn="ctr">
              <a:buFontTx/>
              <a:buChar char="•"/>
            </a:pPr>
            <a:r>
              <a:rPr lang="ru-RU" sz="3200" dirty="0" smtClean="0">
                <a:solidFill>
                  <a:srgbClr val="FFC000"/>
                </a:solidFill>
              </a:rPr>
              <a:t>закончил </a:t>
            </a:r>
            <a:r>
              <a:rPr lang="ru-RU" sz="3200" dirty="0">
                <a:solidFill>
                  <a:srgbClr val="FFC000"/>
                </a:solidFill>
              </a:rPr>
              <a:t>школу</a:t>
            </a:r>
          </a:p>
          <a:p>
            <a:pPr algn="ctr">
              <a:buFontTx/>
              <a:buChar char="•"/>
            </a:pPr>
            <a:endParaRPr lang="ru-RU" sz="3200" dirty="0">
              <a:solidFill>
                <a:srgbClr val="FFC000"/>
              </a:solidFill>
            </a:endParaRPr>
          </a:p>
          <a:p>
            <a:pPr algn="ctr">
              <a:buFontTx/>
              <a:buChar char="•"/>
            </a:pPr>
            <a:r>
              <a:rPr lang="ru-RU" sz="3200" dirty="0">
                <a:solidFill>
                  <a:srgbClr val="FFC000"/>
                </a:solidFill>
              </a:rPr>
              <a:t> работал на заводе учеником токаря</a:t>
            </a:r>
          </a:p>
          <a:p>
            <a:pPr algn="ctr">
              <a:buFontTx/>
              <a:buChar char="•"/>
            </a:pPr>
            <a:endParaRPr lang="ru-RU" sz="3200" dirty="0">
              <a:solidFill>
                <a:srgbClr val="FFC000"/>
              </a:solidFill>
            </a:endParaRPr>
          </a:p>
          <a:p>
            <a:pPr algn="ctr">
              <a:buFontTx/>
              <a:buChar char="•"/>
            </a:pP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smtClean="0">
                <a:solidFill>
                  <a:srgbClr val="FFC000"/>
                </a:solidFill>
              </a:rPr>
              <a:t>учился </a:t>
            </a:r>
            <a:r>
              <a:rPr lang="ru-RU" sz="3200" dirty="0">
                <a:solidFill>
                  <a:srgbClr val="FFC000"/>
                </a:solidFill>
              </a:rPr>
              <a:t>в Московском авиационном институте</a:t>
            </a:r>
          </a:p>
          <a:p>
            <a:pPr algn="ctr"/>
            <a:endParaRPr lang="ru-RU" sz="3200" dirty="0">
              <a:solidFill>
                <a:srgbClr val="FFC000"/>
              </a:solidFill>
            </a:endParaRPr>
          </a:p>
          <a:p>
            <a:pPr algn="ctr">
              <a:buFontTx/>
              <a:buChar char="•"/>
            </a:pPr>
            <a:r>
              <a:rPr lang="ru-RU" sz="3200" dirty="0">
                <a:solidFill>
                  <a:srgbClr val="FFC000"/>
                </a:solidFill>
              </a:rPr>
              <a:t>учился на биологических факультетах в Московском и Казанском университетах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</a:br>
            <a:r>
              <a:rPr lang="ru-RU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1938-1947</a:t>
            </a:r>
            <a:r>
              <a:rPr lang="ru-RU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rgbClr val="FFC000"/>
                </a:solidFill>
              </a:rPr>
              <a:t>Учился в </a:t>
            </a:r>
          </a:p>
          <a:p>
            <a:pPr algn="r">
              <a:buNone/>
            </a:pPr>
            <a:r>
              <a:rPr lang="ru-RU" dirty="0" smtClean="0">
                <a:solidFill>
                  <a:srgbClr val="FFC000"/>
                </a:solidFill>
              </a:rPr>
              <a:t>Литературном</a:t>
            </a:r>
          </a:p>
          <a:p>
            <a:pPr algn="r">
              <a:buNone/>
            </a:pPr>
            <a:r>
              <a:rPr lang="ru-RU" dirty="0" smtClean="0">
                <a:solidFill>
                  <a:srgbClr val="FFC000"/>
                </a:solidFill>
              </a:rPr>
              <a:t> институте им. </a:t>
            </a:r>
          </a:p>
          <a:p>
            <a:pPr algn="r">
              <a:buNone/>
            </a:pPr>
            <a:r>
              <a:rPr lang="ru-RU" dirty="0" smtClean="0">
                <a:solidFill>
                  <a:srgbClr val="C00000"/>
                </a:solidFill>
              </a:rPr>
              <a:t>А.М.Горького</a:t>
            </a:r>
          </a:p>
          <a:p>
            <a:pPr algn="r"/>
            <a:endParaRPr lang="ru-RU" dirty="0"/>
          </a:p>
        </p:txBody>
      </p:sp>
      <p:sp>
        <p:nvSpPr>
          <p:cNvPr id="17410" name="AutoShape 2" descr="data:image/jpeg;base64,/9j/4AAQSkZJRgABAQAAAQABAAD/2wCEAAkGBxQSEhQUExQVFhUXGB4bGBgYGCAdGhocIB4dGyAaGx4gHCghHB0lGx0dIzEiJSkrLi4uHyAzODMsNygtLisBCgoKDg0OGxAQGywkICQ0LDQsNCwsLCwsLCwsLCw0LCwsLCwsLCwsLCwsNCwsLCwsLCwsLCwsLCwsLCwsLCwsLP/AABEIALcBEwMBIgACEQEDEQH/xAAcAAACAgMBAQAAAAAAAAAAAAAEBQMGAAIHAQj/xABAEAACAQIEBAQEBAYABAUFAAABAhEDIQAEEjEFIkFRE2FxgQYykaFCscHwBxQjUtHhYnKC8RUkM0OSFiWzw9L/xAAZAQADAQEBAAAAAAAAAAAAAAAAAQIDBAX/xAApEQACAgICAQIGAgMAAAAAAAAAAQIRITEDEkETURQiMmGh8CNxBJHB/9oADAMBAAIRAxEAPwD2tR8ZxqZE5SBEgahAMecX7euBF+HbanqqYhvmjqw9CbTtGCeL5WooolRqJ3GkTe/UCPfHlJ80tPWNcJF5URJMWF9ybYUUl4HJv3IcxTSkqgEEaZOltUWEk2XS0kEi+/XfBNWprmCCoEEAQAO9zBiYA6/kIge2vUSOWGuLzvaLW6nrgmllVFqjIAx1KWHKImwAtc3gd47YitlAnDW160JGlRBBMFhJAhdybEc28SIxTBxSprqrpReZlAAkTqgC++xgDqRAucWyrXK6GvEsTEECeYCWYGJA/wA74UU+H6q5YssF7QINzHMTdQNjHthgw7I5WKYk8zBW0gQA7SBIEAQPsDg2hSLkLBM2QtYG56z5t9MS5XLMDZQwIKww5QIiRYkdpINvLBOWRFLJVfSFMA7rMliJ1E7RzdmxLjYHvEqOlh8xIgDTYdItM2EfliXI5zw2DW1jbr7iJvM2xouZRS/ztB87KZgSbfKRaZgi/TEVeuwMhSI218qxsZIn1+nbENJNDse0+Lg0wBKuHWXhtMXHNcPe9+axgRgLi/GGzZGpCqZcFCQbqxi8Ei+hGIIn/Ih4lUCSQdJBUxpAdjzC7LzRvqAgQNuo3DFZ28YiQoOolgDAEzJVwjQeWI9DIjT1E0k2TRYv5NswqMjIokUyoJlRAUnRcaQT3/ET1wbW4bXp6vGelU5dZHh6iQFrfjDLceh3EbXrdHJ/zD6UQNGkqTVKtAEaRoCyAkG17mbEDEWfoOjqrLWQMYWas012MAmoC0giBHXbFZWRDqu9SktNvF0qrai08ihWgFle6gEkm56GMOeHVfHOk1WR0BlHCtDzYqw0jQQVMjcGJ6YrHDeHVyVjLqWZJDaoW7BYlk16VgyYFp3vJfD/AIPr1qhd3oIKVX5EpHS0AiSQVPWI2MHfGq0IK4lxxabtSdleqzAgI9tiJABlQIvrtDMObUcD1Mz4jzmGDCmAPDRQtObEDmP9Tc7ndTa1jTwMo9RQ2TQalQgZQtNtZYDxOgJmxmB2woOU0hWqOfC1cnh0EDGqYAC60bYlRHkxEAYYhlTZVpsz18uvi2EMqsi9WZh2IBCqASdyZgY3xBlqZAyyiozcs0gSzmYUjTq1KhAMz1EwYnT/AOmqWnWSTH90o9RpvpQABgTsdJneCMWPheVQUhqVcuo5SZAc6TESABTt25vMYdNAJa2ezLuPFy1VnkhVVwoQEbtFSRq7NA8jGF2fzeZW65dkUEkhGpgAab3NUoBJBmLEt54t+YzlIatDHQsyqgBAdjrbpJ3QHUZNrxgDw6lVqhRQznwyQ4ZUpwI5UJJDkdWCQB03wCEuT4/UanTT+TqvUIAXRmDFtwp1BZAEwCenzQcaVPjOrSc0hla6vq+RiKoHKAPx8h948r4tFbI0/DC13pimt9JAp0iQdwLmdXckTsMZwrhwZvEpUUS9mYGFIEAIsAkCSTtc78sYTGKc78bOhUGhUpFtMlqLwg7swGgjykYSv8QrmlqRmcs5nT4enSWhrlQzsQY5tx74vr8NLk621lTyuUjS240idIAJiwmQQZjFc/iDl0fIvUqU6TsairJW4uJ0mJggSJOxwgK98E8HbM5iolXxAVokjdRJ5RAUgEBpPsOhxzT4oNShVNKtT0urENqFzv3mREGZgzjp38O/g6nmqdbMu9anULAI9KoQy21OAGlSNZ6jphH/ABK4IcvWTxvDzYdbVKoNOsNJAguhGqJHTEUqGc5yue0hmQKp2ECDJ26WEXtj6MfN0nyy5gNrp10Uld/mG+0gCCG6wCel/ntKeWq2Br0o2sKoHmYCkDp1sBjqn8PuK0KdJ6ZzFNXFqbBrFSbqwYCLwZEG8SYjCjhiZvw/jIbMBWpjXBpsu+owIJFrcpsNhhbRy7vmnoAlXWmUXVcGAWVTJsukz5Ejph1wvLUaPEUmnNOoCFgq66zPyMhOoagQJgiTI6lj8U5ZKOfytSoAqVQyNoDLEWUkgiSZ7dMUMg+H87y5aWYeBSZm62L7THRCBAGEn8UcimZDV6iQ6/06bAkGQROobEDaOh1Y14XmhTqVSFLUQzLJkNpctt9AZvcid8KfijjReitEtARpqM0yH1OQAIuSH6f7wgOcPlqoMaHPpJH2xmLG2cE2aPUx62gxfGYQ8Fy4pSPiADSYABubEzeQTsAbzjSoaqtoYoxCzZRGxvHUgX9+mIqVaTOxm0kTsYA9FgTiDwmZpnmBB3G3YfvpjD4iNDrIdTqF9KKOYHlBhe9txYgxfBVZmYqtQoupTFv+I6QZgzYkmx7RhPR0ldTyD3EKOu5Nz6fsMsoscwVAQOVhG/eZE6uvvbDjyJ48jZtkqQq8updYc621XEAXEweYmZHbrfFapQ+YCHfxyAwa5XXbyBKiZ7R54ZVU0I1RJaorNyxKuoFgY2MyQe5I64C4NwUUylV3kgSYvzkbiQOs2PtJw3yRWwLVW4cFQaJLG6rq1Sb2bcXtYTvfyAyQXUwaGUkHaDNosPQW7A+mPa2cMAoQC15O31AsY3t27XiytXSZ1FiR1MbwBMWEERtMH1xlLld4HQXXy6876oXULl2BMi0CZmR28sDmohFmUGDBYg3E2YGW7WxLW4aaosx004uJKlpBCCQSxMjvYWvjSrSd2anVHIinSzE9SZAFj+EdAPWZCUG3lhYZwx6T81Uf0pYwZFtJsD7gW3NrCMB1aTDRpp6Q76Rqb5QIILopJBI2W3vOH3BcmY0+GtVVNkJIcwskAgjVupIO4kX2K7MZmrlcwtR1IZXDwwAsI1CBZW0yvePoLk1FIQ/4JwOqq6PFq6qZgt4fhBhpChFgatrkh5sLXxJxb4aprmssaTaTDuWqEsTpBhSSZAUjow3jzxbOG8SOYp6mSAXAF7FdQIMEyDESI9MVyvV8XiTKbLQotqabubEA2v8AMszvpM9sdSdpEClON1KeYTWCNANlPiIZNQhg4WYgzBAN+wxdKdQpQUOkNEktYEyGI26mbDpik8doB82yhXIATUCIvKqLHrz2979cHcS4waLCitR6lKN2s9ODs0iX07yOa15gnFLYjfjXFzRVyTo16yIA/GWEmQQIWm1zfpAwt8cMURBLaSsKWPK13USQuqCZZYs0A4ruZ1un8wWDB3KSrRqNw3LeBJ3Ox2jHSOA8JNEeHSCkqP8A1Kghi0HZQwJEGLlbRuDhJ5GTZPJ0aQ1VKcuw5qlTnLHfTLfKoM9hG8Y2/labGUpKWNg2kLRG7dUBcwPmAN/7ZwZkMshqFnZqjsNSax8qi0qAAo3FxeIBmMe5wvfRAiZIg289jIHT/WKskUOrU1TxFDONuZVCCDJpJ1aARJBPrOnGmU8YgKsIuouzp8xkaV5jZuomNx74ipZgFQzvJ1O5LC66XIABHQEjrEi3nKnEkKsANG8MbwJF4Pyjb3wWMa18klMKijmcaRVMMyAiCZJtawC2npvg2kyBQNKzFpN4k3JifOcV/I1gRT+cljJliLAECQk2Gra15nysC5BfDgFwSADzkxaOpPfbEsAbLZaoyjWWuJIViZvNw1t+nrjnH8VM6USpRkjVpqQDANmQk35TcdwY36Y6u2RDCCzsOxYx6WIn3nHLP448OSjQo1QASzmnYEdNQliSbBT5X9cCdjotH8LsitLh+XYf+8NRvsSTp9itvWO+Kn/GCp4mYoUEadC2URJeoQAotJMKLT1xbf4at4vCcrqlpQrHUBXZRB6QAINjYYovwvl/5vjrMzM4pPVq6203Ck0kEKANjIiPlmMLwBzjOVVSNJgHtF7bk9PQDHrKiDmEMb76nM9bgAbmJA7icXP+Jfw5/KZxnURTrHxKR02DbsoPTSTMACzDHP1WG5yd45iZPpy39oxLQzpFallnyIzmRerRrIyCrRUkqjHqocn8UGQwEHpfBXxjls4lGjVq1RnKT3puspUEqCJVpFwNwT1xS+DcQ8IslInnGl1mZG4ld5Bv5RhwvGSaYplpphYJMHQRJlTEKLkBSZ/LB29xUFfDvG6VFqi1tSitSKsKqRHMD4kkXAg8wB9ML/irJavDcFXUCNWqBfZpPcACCJBtix8coGjQydet4dSnAUI1+RoaWDCCCs3FvM2xSM3VAruuXqIKAcgDmamVmAbyVnsWPT0w/AC7+gN9+sa49rH88ZhnU4Ze9Bz5pUAU9eWXBj2GMwhls4jlgjMFpshIiGH4p63IA26g/XHtWvmGUp4agKJhQokCG2CTaZmYv540OcqlyJY6TMg+5Mz3t0xPk82+4Ygkg/3KT0sT69v1xzrrTUVsaTYoyZOlJUBIlSfxDsd+gN7f5aeOwEi0C0EmYkEgwJ/P0jA1esfEfUsknUAIEzuAOhkExsZjriCnxBVpqAQZYwy7bkiesESduvniGnG3/oAzOURRpdA2nUD2tOphaR9IFp640p07mATO730qBEgTcMRbcxbrtjZrk3ZQJjePU+fYYGZqgFmISCWMGTtck3G0WvjKfzO9BYXVP9sSto2A8vLEa0T4mpCAVMExyhrkyP8Alg/sY1ytQFgF2IvO8bmx3xrlqBFTQJ1nv3Iv+9sZpOKbiUmNM1TKMAGEg6lKsZmN2iCb39cQ0OIMzFm5hpZd51Rc+VzMT2nvgbMhrLJPVo7wZExfsb98MKeVLRpA1aZNogdAT6gk++NocjYi6/AWUYkvpC01LXIAJYwJkeU//KO2BfiDLA5ihVzKBTr8I80hqbWViYufmkD36Y2+FeOJSBpsrDcyAoANp1TG5iL/AEjE/wAT8QGZyz0ghII1KxgXUhpWJuAD1746eNqtiZLwdSMuquZfLvoIbeV06bNuCvn5YE4VXpDNPUqX1U6YsCSzkloUAEkyxIG8g4UcWzxCJUVgBWpKagAkmpSYAz5tMzHfB7Z3+vnKixT00aVRSw1crDVJYSNRE9942vja8CFnxA9VvFqUrLVraDq+YKnKDPSCgHqRfDSrlFOTY6NQKwpFmqVKkBZY3IUBSAJkxMRGE1XNaaOXp1KiqhqywBXqdRaAC1gTc+Qvgp+OrUzNCmlT+lRpq3OljU+WYCqTHQmLj1w0xE/EPhdVzGSy9IqGYMztzNOgAh25wbkECIaw5t8Wc5/wiRmafgGADVBDU2i7HVAKysCXC3O9sVzhudqVM1VrmSaaCnqUA8u5gRe4O0n1nHubzBq5pVkssMTe6ERJMiJNhfaPolIC453iNEQ7VEWVOmLuym/LFwpjYb22jCnM8aVgVo6nUCYCRI8r7E7n/ZFYzeWSkT4IKNquFMrvF1MqS0mbTv3xExzFMw/hadHLqLU7apMWbuO33jC7BRNQ4iNVVgoCqYXUSQCdJMiRzTGnoOl8SVeJ1DysbTJOkXv1teT37YR06p1HkLkOxbSy/wBs2uJAIEfkMT0s0DUCh9LP8utSAAOikm/exN7TGJtjwPMpmKlRyZGkrpkKgtsZt1iPYdsOH4jW1KBUsN/6Y3kbkADy9/LFfSiyuRIBUAbG3ewke18FUmIhWWBp1RcE3PnA/Dte+C2Oiy1OJV2urUomIKkT3vqPntinfxgzpq8OUkKIrIwaZiziIgwbxIxYstmV2VGA7g2vJte+K38d5VauRqrvUWoGUMSNR8QGLmCSjHFJiNv4bfE65bg39TUXpGrHUEli6iZ66hhZ/BWsqVc3UaSSUprAn5Q7N92XHOF4jVy6vlXMIxFRgNxAkRMDfTaOg2vjrH8PsklHJ0lLU5eazAkTLzEyOiQPbbCvAFq+MaOXzdE0qqv3VgoLU22Di+wm/lOPnX4gyjZeq6VBFSmxVtNjMAgyTYEQQYmDvj6BqUVYSsaTewAnzsMc/wDjrgwrUVq6lesg0nV1RdpJ6gGRuPm64L9xnL8qz1CNNrzC8otff9ScGtmo06QzFWkhTCk+cgwOy2t2xAHcSiKzDq7THeAPlAH3+mJkp11XW+tjEoguD11MB+EduvpuCOp8Yz6VeCzWJBpeHSQKqMA4Aiea5ZIPkJ2xzBKwNyS3bVAEmbReJ8iMB0c1UYaC7MNWqCZkncmffBFJFYi4EkW9zA/XDbAPy3G6qqF0oItff7mcZgRs0ZM6CZ3Omfe+MwgwXLL5RqYIIiCRqNgBve32nG1d9I5TqixUAkEdxax3tP5Ymz/JzFjI6mJ22AAEdpwlrZmo1gbHcctgL6TF5i+2MKUWPCwEVcyIALSepFzf9bDEIy5LqBswmTJPU9NrdTgKYaJ2JsohTYntOwIwbW4yfESmVWSbdGFrH26g4OkpptMzbzkK4qng0Wg89iBNvmAPqPfAHw9xA1XZIZyEYQGhApZJtFjI3HfEPHHY06lOoJdCoBkxc2hb9BvuA0dMT/BOTdKtTl5fDHMCdLKTYgiJHKd/PE8fGkvm2aDbhtJlaqpF1PysTJ6GTpkxDe/1xtTzTeO3yqxNiTs1yR5zPQ4LqN4FcEqCHm422tHc3G+3tZXnaytWVDCgusTaBM9BtYiPIbTglldRjHKqWZmeoQYawF7wLHrY3t9bw4yqqiaCwYEC4I9NokRtFvscR5fLW8WiA/kyDYC+5MkH2MHawJ+YnSPEVCNRVdPlB33sPM2k+eK6NLAuwBSYlityqmBckzYiLR/23wXUqNTaNSwsEKOhk799p/c4Z8U4jQSnFMMxi2wjtcgkx5Yqea4gWPQ9OYCZ/wCaJNo++HHgfdr8/wDP3RD5o1g8zZYQARoDCoAL6ibEi3bpt9MD0eIvT1IH+YLTvBYqsxciI02gd8CcUqVGQywAIgyYgX2M9+gifzA4PnSa8OxAMlATa1o69L+vrjVKV0w7JxtDDP1V1qSNiWtF+uJsjIUs27EsSeh7eXoe+FnFM0DmERGGknSe1yJ9woBw34n4bUnOlSdJAJAmI2BO3fGiW2Yyd0vcl4VxFqY1q12MmDfym8fXG1Di5dvELNT1GJEBiAsT/bABJgg3AuJwqbPRlbaQxWFBPe2DAQlNRq27LubfnH3wboadNlizGby/hkI1QMRyrrbckQSNcGCQYsOmA+I0XJUs2YYUhNQeJYSYg3gkQWJgCyWg4QJpLFv7fI9ZvfftPefLHtKuVUqN3LTBibkCfLTAwqLU80ZwRFNSqHpK9TWRqtqAgW1bgACd/wAWLHQ4ZQqDQ1FHFhDGDIkEwTAMmJ3tvipZfi7LmDUKgsacG8c6EDUT3CgwNpIttFwoceRuRSQFjSCAZ62IMDrPqJOJRpYt4xSp0dGlqqgysCs8CFEwA8Df8/Z9wrgtCtTpuTX1Hc/zNXzuv9UQDvbDLK0aDqGdk1bXIBn+61pNvX64Y5XitKmpAIaIsoMwfQ9PWcUo5uwclVUUL4l4YtJ6YVq4nVM5iqTFuviRby74P4RwClUoAqKwdg01P5mtvJXUV1aTHY9sWriPgVCrsocr8pamTGxsYtsPoO2AM/8AEdOjl3ZVWRIUHlUg7yZBjcmOlvR9M3Yu6cUqOG8T4lmKJ8Nqzs8RUYsSAVZl0qDtDC569IG/ReD8MrtTVkq5sIQDZwQQ3Nb+mQJkH3Hrii5qupqMz1afiO7OWSmSxZiSTcQtzGnf9OqcI+IFp5eikaj4aimQZJAUDmBbewJB2ntulTYMHy/CK6ayMxm4IMhiCmozBjwgF2kx3ki84Q8UyeY6tTqCdIDUyTIG0q42PQC3XbFqfjL1FKimRJ5t+3eJjyG+3fAeUqvaFAtBLIxI3Mjzgk/lhtIE2c+zvAdDlqtJib/KSFW3UVRebmJgAdRhFxDL0WJjM80kkvSYXtF1nb0x034vydSvlXDOXeNS8hHyhnUATbUVgjz8scopH+6C5usxABiC07mNh236Ay1Q7ssdDhKMgmqtVv7qRBJXrIJDM0eQJHnGFmqnSOpkq6rmHVUN576ojyA9TiDOU+QC1yBJ3JgSf3/3J4KztUCMzeELspMqQPw36uYUR3wgBP5oG4Ro83v9kAxmDmpUwSNCG+4kD2AYAen3O5zAGS2cTz0kKq80QYW57ye2F70S34QbRcjc9YA3G4tvE4JrCk9VjdV/C9+ael7/AOcGcP0sJHrqdt+khZsLT9McHJN7GlZ5l8tTUEaVLqPmIv16TGBuD8MpUTrAAhieYX36dve/pjzKv/UYnsP1wpzzNRDVKRUKTzJpmZ3Jt6Wx6kYqKo5uzbCvibMFqlCpSZl5tDQ19+W/u+8743+H8pUpeKPEGkkabzaSZ2sb7db4UVuOUvCammpTuIawbeRqUtY+Y+mGfwg1SpRdmAMvpFhMAbz2k9jfHJ/kKsrRtBush/FKVSoDT1AjowAjuRMTteP841o5cNURtQaNMH/lnb+7cdDhvwqtpBBQn1G0DqPbFZas1HMKNR0+IdPmnK0e0n9zjGLlN4waYouNKnVpgqGC2khYBHla3XA5pAGXLHUukNvY94iD5+WCqVfVLECdXKp3jz+owBkn11I1dxpgGIMHrcT+uIbfjX9gDHKuoIDavXc3vO0zvfG2YyBYjnRQQBF9/wDJH5YeZDJammog0zBk3H272wopZdRntN7VVW8ROgta20AddycdHEpqTZm4p4AqnCtRANXa0aD3kdPMYpeYmk/MSNDdDNgdBg9wD1x2WvwshdaqDJ2nzjt+uOW/FGQ/89VpmQCwItMBgA3r+I+2Nrb2PqloM4ZwnxszXZ3KBDywJaSPtC+/N5YY8e4fToUqjmuHIK8hN51AWA2th78DZLxMucwqALVqs0T2bRYR0098VL4/Wkc54ZlJZfEcm2mBt6Cd+wwBjYJwWoK7Ul1MJDFzEqsGwHtF/OMWCpw9FJHjbHcdfaOu2Dfhjhn9J8yFC+M0ItgFE39Y+nLiLMgDMlVAtUprH/Msr16Ab4G2NJEa5JVhdbdpjv3v5Y0y+QpBSGrFSCVAi5gx73FvbFmOQ1KCAVAMGRYbW7H6esYqvG8vprOdJFSFKmCNwQQL3Nhb3wk2FIArZb+uQDqChmA6kCPOd2tv+uGvDssI5Te5BttAMXIHYe2CMlSU5ms06TTCU1VuoAkhSDJ5lEz2HTHuby5LLczBsIhjM3F4v+zgGFIh2kEde37/ANYK/l1PeD2/THtCmCSCNgNrADa8WsT+eNeK5QhFDErqYLYx80jfsQPtiSj1MokHmKjp128hvfz9YxNQ4VSdb1LQZUqdriOwHpifgWU8SjSKAQQ0A9bkTta354dU+HaBDQT5beu354rwT5OIfEVOhl6rUggIRhpu0wbyzSZmdojp5m3fCGY1igywxhhpLQeo02U2JHv1PXFa+I8lqr1SAXXxG1ajGk6oIW3yg2ET0npNs/h5l9CqIEhyBAixWfzPW+GxFvySrSpxUplRElgBUUGTItzCD3EDviVcpTKKf6ZG4Igqbbgg3HTBDZ5FYqzIGImPTqYwj49TpaKr0z4baSTEw52GoAxt+Lfa9oxOxhef8IL/AO2LjYgSZBjfaMcN4vk9GYrLdtNVo08xKhrH6Rvi5cU4uiUnOnngCNUgHlM+YImCD2xQKtQ1ahaTq3Y7XncR02++LSoVjavl/wCnc/ikardB7xKjbECkFW0N05j1I8hNgRG2/wBsR+EGUdNhJ9yfuftgYIdgsDYmMMAykpIBOMxOjCBf7YzCGPFqMTABDkzAkQBe2/mMN/5oAMugq0QTub9DbzgevngFS7VGIhQvXqzeX3xPQo2JVvXtsfyi2PP5IRW/3+ylgHWqGuI0k2InoCP0wmyYZyOdoBYMswpOqLrsbYZZ5hlwEFNiJMaIjY92kAziv5XiyAkhXuzEAR1ab39ceopKSTRydWm0A8RoEVmtJLCB3LAfqcdY4Ll6VOjTo0oLovMTqVp3YxaJabHFE4Svi5oVQseEgaG6tsBY+/ti3vnVqUwagkyRJJPoBY6bRfyO+OXmmlg3WhlVzasHsoP32A9+pxUs7kWaoCCIOqJmQIIkAESQxP2wc9cAyJVhBAJEG+wmfSGmY3GPRnUaOVD5mBBv8pgwCZkR0xy+rJAmWHI0PEACcqhQCdPbzjcn6D7x1Mj4TrqI6gRM30tH5XwPk+KFFkH8gOsTG/S+JaPHheIL7mYv5en+sS+SDVNFaLPk6IprqLiXIkSOxgesdfLCHM5RUqmt4gZmbxIAmNIi19o+uF+Y112AL/8ATE3G3oMA0qVGQFrqzSBpY/MZ+UCNycdEeTt9BOS+5PM1KiqdEL0BIEd5gzO9oxQPj/hLUqork6i6uoItzHSoEXnlZm/6cXjhOUSnRVgHBmG3ljPUXn1GKf8AG2foZhFCVdTpU+UzZYdSLix1Eee3njoV4Ghl/CfiaVMk1EWei5kf8LsXDeklh7Yo3H2/muKOijUDWWlI8oU72EQb+Xngr4E4kuTGdqtBC0htIJbXCr9T+uNvgjMUadZamYcA/MJ3eoZWwHmWJ84xTEjqboqIqKIidI8lhYHsenliu5rhf9Q1bglgSABJZZ0x7GJtizBwCx7CD9STbpsMVfNcepCub2UkxEHV32vt9vpMrwUhxw6oTRbVUNmMgAR0b8QJP1/xit/EdJUR63iMBKgkwVF7A2mwvG+46gYb56ipo1N5nYEmLgQB3EYpvHKKKpBfmnmF7DtBEGB/nbDfgEPPhRddGq7AMXeSOoLFZG1ok4nXJbwSDeZUWnrPb27zOJOD5VVpkIW1tpAiwa0kGbERJ26HfBIr0wo8WpociysOk7Xvv+tsIDShTIgEC53sN9iL+lsF1KPiqiatBVpEgnmEkXFwI8uuPaa62ISCtjqHUg9IPaenTBlR0okF6ipPY3YiDFxa0XP+8JbGyfgeW8FaaqSy3j3vY7G/p1wZnGljqJi3KPTAeX4gKp/pMHWY1yNPmLWMeWJ8xlocs3ObQf8AW0z02xeokbZzP45pnLOlREdhULmWaIkiR/wAyIG+8xgj+H2ZFR6gdQy8rII8nDCJMmdO/thn/EOrRr5UCQSryALm4Kx9SPpii/AGeSnnaSAFFqSslzMkcvYCSAO998T4GdpQ0hAWnJ/tC7T36Rb7YE41pFCqCigim5JIGoCCZlQQtv8AV8TeOiMKaqWaATcxBm8kwev7OB+JrNGttpNNtPS+mDadrbRiU8jOX8e4WtXUUKhwobSFMNCg3tEkHeeuKTw2pocSN7X/AF+mOg1TLNcAlI2MfKBO0HFHzVE0syykgwTfcEMJB+hm+xxsQg/owG5H3/Y+4xCh5WPn1PkDiOk2orP9u436f4nBCU/6U9Z+oAH+B98IZMKi9/3/APHGYt3wz8DJmcrSrPU0s4JiekkD7AYzGfdDpkeUZV5NQ+U36efn0xvqBWZJS+wiBsY8vI3wqpyygxbY98aAaVPrB8r45p8LlJtOirYVxlwxGkWEtOmABH7MDFS4TRBILbFvr3xY+P0yiMJuUAn1gQP33woyNBtIhWN7HpqNl9e2O5LqkvY592wvhKMKbvJEkbC8XH+fri5oisGCqCAp06W5ZJWzkiRYG52/II8IJUrTpuF5NHLcBfcb4suX4czszK1VAJ5RTksT26KO42Ntsc8km8ZNnhFYzPDaiOviXJAOo3PYrO5udz5e8HEA9M8giVMRuR0NjBuPvhtxHJ1NSs/iqQCIIBBi+w6AXP8A3wDxqhUFE6dQIiRF+klSfqT644X83Jn8jSN/h/IU3y5YxqklgSRqkkEgyTvsJ3GFyhlYss6bbja1x6fXpiT4ZFWpQnSWCuR5lo1HbpHeNxvhhkeENVUKsyCZA0ysxFj2gm/QmO53nFdsEtBvCtLQAza5km0bzfoR98Lcrlcu2YRwzGoleNyAGVgzD5ea3T/GH3Csk1ElDTIYKGswLG+kkAgWJ6kD9cKh8L1DUDlSsVzWGmBe0byCQb+sYfGul3hjyXmlmpQAj0InffoLC+OVcWFMmrUi/jMkEEDqTbTe/rjqB4OqIWlnYc3QWAgIOwjfqe4iMUji/wAK1KitAYTUNU7ETp0xMzt18sdHZxpTFvRzrNZgM5sB5dPW3XD3ILRI1lWL06lJN7cwdpAm/wAv3wBw/hviVyIBXUbTf/Npxc//AAFfEcqWGustQLtp0h1CWItD7/ninNR8iZes6VC1PMgsRvpER7XP7nHPOLin4uYYAyakQCbk9IIt09ji4j+oWLLpU8zR/wBVp79Dtb1xW89Q8RnYSBqm4mN4nvvviZTQ0y1fywcTZSvWNgLwPv1n7YoPxItM5phJJsG7mw6Rvc9zti1jOchLCIk7gnrzX2H+vLFc4fw+pVNQqG1k/MYhCQflndgCfQR2s3JbHF2XzhZBVKhAGgQB1kg/TcfXFd+KstTqPT1TIUtINjEm/Ke3ToD72Xh6/wBFbEOdrzta89Lbfa2EXGOEvVq/0zyqjBYAvqBGr2kH2xUmkrBbGnw2JpoVJ06bSLxJ6kWvv7YXfE4RzTpMGCip0crMx00mR9OuDcjQq0qIULcSLe5BAnpO3kcI+Lo2umxHNOokDqCIG/3uPXGEuSvpCQRwkzlxSJI/qMeZgZ25ZCrA7co2jFsyzBVp6mvYKCZ7x0F4xRckh2MEKw3vMm4xtxOk9M6tRhoKxaIixHSDEDER5G05EZQjzORpOtQoS0VHuRBDAzGw5bwMUjMLoci9uoN7bEY6CWVuVTuSTHUnfYffHP8AiKFarBu/16Y14nbY0dF+BPih6pYVT8oW7XJMgS0C9p9PfDziXHU8WDJAUgibdOmxxQfh1xRQMPmYXPWwP+cNDVLXmCD1HfEzdOkWWGhx+gpZjS1MdhePTysBt1xQvjiqlXMitTQ01dYgxMix27zuT+WHDNG3p+v64VcdbUqC0ioPoAT+mK45OwAMtqlYGy9N73+0YMzlIpTEqY8+nW/bfGnCmIrCTsv3scMjWDipMDeR6yI9cbknV/hpEGUy0THgodz1UHGY1+BV/wDt+VkNPhDtt03PbGYwbRaOeMClQUwSuplYeYggj6gHAWc4kKLvTBcNqMlQN5BEdNse53iqE02CGUmI7HrYb2xXc/WNSq7k3J9OgGK4lewm8DOrnqT3ZGYm51EnynePpgnKcaSmIVHCqZgbA7zBOEGq2+I6j2N+h/LG9mPU6p8N/EaVmSmXqq7zc6NHUi5vMW9cXBKLrtVf6L//ADjh/wAL1v8AzVEGAFdTJ2Gkhp9ox1LOfEDJCq1JiOpcXJItAPnGOWeJYNVkmzTN/MqNZmHIJ0iICAjaLyPvhf8AHVAnLVV8QtGhoMT86/79sI898RBqmpqYBAYAqw6kT6wV/PfAbcZD+KWT500sJ6yGGwsbC5wo2tl9MjH4IUhKpVgoBHQHcDqdhy/bFsbKkAEVbsRPyg9pEAGbY5/wziy0VdUWzxqk9pNrdsE8CzKNmaLc40liOckGQbER06Ti/e0DiXt+FSdTVKjGIksZjt6Ylbhgjd//AJH/ADjzhnE0zFJagDAMYhoneL3OKDwGiTmaRKwBmKvV9oWN2jfvbsBiIwlK7Zm2kX08NJF6lQiNtZxFncgq0nOppCk/Oeg9cMM1VK02K3IFsclz/Eudgy3FQncxO2wYW8tsEU5bbKF/wxRapmws2apc9bkn3sDjpf8A4MVFyZm8GxF7j9998c74bxUU6gNOnTpmfm6gwbz7/fBvEuONL/1JKuIOoQRzSekXjvvi5QcmLBdxwtyhYGQJ0gSTvHT3wOnBjcmB13894j0woy3GG0KVzJUEA6QPTkm97n/GFGdqVSahgGSDLD5pF/piFxt7YUi2cWyYp0KtRGJ0qff/AFcbfXHnwxlEbLLUYgTNlMWkgW9B+eEfEcy38uyrVLs2kaWggjcz0tAt/vC90fwoXcIDAURuJAt2/L6PrjLCkXvQgWfEbqFAbbyF/U43y1SmGM1fl+XnAMRf9+uKtw2o+hFNRlPeYC+3U2iP8YFzamY1ajTLgzsYA0kHaCMOKzkb0W+rn1vFZo7g79LH9cKzSVuZnJJ/ukk9PywlQPpHMQeoAvsL/Uke04hqV6g/FF+XtAvNzH+oxlKDkyez9hrmsqpcy7lQZMEgnpA+uNOLUNNJW1HqIudMWCm0C9o7+uFv8xXBkRAP6+e+NMxxJ7ghb9N5v+frhrhawPrayD5KurQCYcNJEE2meWBZtvf6YS/GFAitqvebnf8AcziwLnGEEKBzTPmOv174h4oozGnxF1FfluRAuenQkn741jDq7Eoi3hB10QNuk9AdhNrTjHrEKBeep/3hpw/RTSpSRCBUHMDLARtB6G598aVKNEsSVaST0b8tsPFlUBKXjc/vvgXiTGVDHa49SY33sMOjl6YizCbrvf27TgfiuTDUwQrAhpki0jvexw1Vh1YnqDmWI2v9SP1P0xNUqzJLXG/n1/friStQYSIMib+5t98bUMoxVpUyY6RuQZn0Axdk0dY+FeLIuTy6kmRTWbE3juMZiqcH4qKVGmhKAqIgpJ+s3x7jlcMmiKrSSwm7DYd9++E+bnW3ri2vkhNM6RIsB0a29+vbvir8WceNU6GfvAn743hK2TNUgVqmMqqdJPSDiBjfErvykeRxqZhXBEdq2lPnKsF2sdJve2Hy/D9QoJqVA3UnTHt2/flgH4Nj+ap/9W0/2m1sdH0AcsRG9/13B9ccvLNqWDeEE1bKJxHXC04XaJAEGwJgk9SSZtfAi8PYqLm33j3/AHGLlmWpGwqajf5QGIvIki31wrqJaQIgfimTcC4DR18xfDhdUOkJcvlmaIkyRt9P0w0ydMi2ppJ5bD9bYmy1OoSpOiRIaLTBgC3U2PvhrR1aQNNMkGdzEeZFzfzi2G+/sTaAMtwtyFGuppFwSFgGenKSDiV+DTc1arR3FM//AK8N6ZrHrR3n8R7+YmxxgSqxjxKU7QtNie4nmtODtNLK/JLSehRSyvL/AOvUA7f0wP8A8eFvE+H/ANM6NRaRBIEncTaLX7flixpwaAZcL1IFNFvf+4GCB74I/wDCkUglE1dWKgknfcCNvMYT5VRS42UanwCryWa9zaI9Df8Ac4Lb4Y1A8rltjraAN7jSgPQ7nt64uoyyqRpUARuO/bp1G94vjzM0DYxA9zEfpM4z9aQOBTl4C9IQWYi8X2B6Hl6bWjGq5IKQWbre/wBojFszYBU3JEm439OxG/2xXalI6ibT7xtM7WNj39MaQm2sg40Q1WprYyT2mwvt0M7/AHxsnEArgKg2/EB2nr64EzqF5qExI3j636n9OuJa1AlRUUGFk2F7RPoCG9RE+WLsm2T1s8t5AN5kE3HpHviCpxSoWKlVCrcQt4NzJ9o9ziMVD4mkgX22IMxcfSJ8/qWMlDIjXjlMEQbrN/ZhiW/cdsHr8ReQIPMI5dwIkkC84hTiT2DapEXsbGx6WPnhhmuHFHViCUGoagLgGD06GOg7mwOI8tlmJmCAxsYHMLER0ixAj06YaaC5AdTPE+p6fu/THqcQCrcQN/fywZmKCcgGqLahF9jbzP7HQ41zHDNU6QSABI7b7b3gA7f7fZDyB0+KyWknYmN+kx5GOuJnz+lWJTVygk9DOxP++/1D/ktRVRExqnaQbwNuxjyOJFolVZj8o5YOxMxJtAifsYwNoWTP/F9QsYIjbra0+UzjDxOLNJnt3O2AsyVLOZVQL2t7iBta/fzO8tLTAkxqjSb7+w9N+4w8UK2TrxhpIuLyTeTMefv+mNanFzE3mYAPfv8ATAucYBjpkfhB6kTN/PexwNVaGGkExMT0UQJ/SP8AOGkgtjKvxcwQOg37mItGIEzbFYk2g73NxNt+mAzWiAbFgLeoDYjyf4zB+Ue95H6/TDoLGuWYlQSrHe8+frjMB5RiFHzdfxR1PScZhkltHESD8lR+40ECNovva3l+XO85VlmY7knFkz/xDUSoVBSJAuJ6DCitn1J+Wn7KMEONRVoUpuWxR4uCqVTbb8xghc4DsFP/AE3wXl69UkBFgkgDkG5Ei5EbA/TFOiSb4ZpOKqupizdNhEfU9MW9HFQ6p8S8Ez1iY7DFVzS13XQVPibOYjrF4sbYe8HWoiQ2ktNjJv8A814JnricbLsOqhiQBHXr3wlzNQoTT1X1C5uYhWn6gfTDWpSrFSwUztOoiASJaC34RJgbxHbEQ4VDmozyXAVo/tG4Emw98ZcnKkWli7PcnkmKgkELFh5efUk4cUKLQMe+GpaACR38R7n0mPe2IqFCQwJqjfaq9vKz39/PFR5E9C62rslai/RQfLVBPpY42qO+3gmT1Drb6tf7Y9pW5V1e5JI92JP3wUsiB9Ti5cMXlkxm1oCGbrAj/wAuxIG+qn1Ef3Y9XNvMjL1e556e/f5r9d/+x7Rt9cencDE/DwK9aVi6rxKrBAy1S8GdSRN+mvzxoufrXAyrxEAal67/AIzv5R6YaueYfe2NXYat+n7/ACwfDwF6sgKsAQLX0yVkgg3sR8pvMR7YTEttsDt/vceX7GD+KZhRWC6xcbTv0m42FrxhbqVpAB6gKPXceXS+M1Hq6Rqn2Vs9zNQANYeUkecz5ERtiFHhgAukdhbp13iR7YX16zBoIMgXtabiTfeZ+mPaTkgEA25esd+tzNyfSfS6Jsco1hJAMGYFz13MXt2642q5oeGAIM6TJHMe5Ek3AuLbzhWamhwXW8yG6hb2Pl6zGIzxLeVBIFogi3+pP3xPQrsOqmbIXTqGr+5fU7A+Xfa04EobjeYm3Sb2Hp0t98D0cwBpdg2lhykjr6Ebbm33xGeIXnTpIabixv6QTh9UvBN2MaVaQQEbrcGD/wARJk/pjFuAFJBa02sDbv1O2FWVzjEiBIBOrpc30wN99u/ScEtmSCTpEsZm0GJE32/1h9QTCczQ01EqFiYOlpkWMi3WQ0SPpjKlNGZm1EhflF5jTc33sbdvpHlTlpauUtFuwgEm/qNx+mA6TMyiRab33I5e1tpm04hwLTJFyioC6qJ3Mja8AHp7H88aZqqQzU9RLMdWroVIWAfcHEeaqsKgQFdha5Bnpfe0H3xqKG0GCLGRJA7gzt198V0zYu3g2qspIMAG5sbSB97XnrPU4Bylz4rKSBIifmU7+e46bW6batQqKhVWBQnSVIBm1p62E+n0wVmqgUqsW6+Q9BJ7m+HRN0BZWorTqUT022gL9dM++CkogAPuNW9pMdIO4AJ3wChUFiSYNha+5I9tvrgha6xZZlYHkZMn02H0xVE2DtkVY6uYT5E/cYzDnJPTVFE/aevecZgthSCqeRJH9ZaIqEhgVO46g7n3BwM2TYiUWhc8shhbrfp22Prg2rlwSx1OCsyBYdbCBMj93wfTBBZ+YlhFwO57bWP7vjl9WSexSikKeHUKhYmrTor2iD772Pbb2wwpZ5KcqAFsTYWJ6wBPl3xPRJAAnblHl2LHfpGIf5SVhiWEjUAJGq0b3MR+Z64ic+7yyVKPgGreNWKlGUqQY5STNiJA8o+mCERwupvmAgqAQOt5aDtHWN8bSyM7KpZGUAQ2mbeVyeg9RjzXUYKDCkNAHlBsCSZJt6wbYJW41oqdaSNssKh+V0E2AJ3A3ET6YIUMILaYBPUX8z6gTO18Q5dBqDXfcwNWqbdYmAL6YIufLEWa4rClVO99tjc2EmImIxMeFyQKCq2wg1lCmTaIC3jcgiVO1xjKBZ7ajHqY+lhgLIZIudRmJkjz/U4dCwAA9BfHdxcSgJu1RsqxYXP73xILDGgWP2ce073v5WONyTe4E42pzE9f3bGm5joLn9Me12gfb64BGAtJtiFgTP7+2CJAFoxCjWnzP54Qxbm6YVri8dsBPVDBl2kTcx6epi8/4xLxjNqj/wDEfPr6TtGFtbMSbQQdwRb9P94wf1GiwiLKUgSQABPyz5Fuh2m1vXHlPL6jpmHXTYkBQVmY9QTH+sQUMxprGVmATvFpFxPpEYgr5ssysBYCIO25+kGMOnYdqDa8sCCQCJfvYfnBO/7ItHIkgKxCs1pOxtYSNvpjR80C4IkHmDECZDbg39ftg2vm2YMtRY1WFoB/C30k9Bv6YTsEz3LM7CkA3KPy0mD5WAwFxKmyEEBZsgBIIPXqLD16+2G3D6CwBJ5fEteAJiwBERJwJnUmuioQQP6u2xgWawgSFERN+uDyPwRGkKKKF+RfmkkmQN/cme3W22PVQOrNpfbl6jobX6wREfrg3ia6UflBBUXm0WJtuZEDywLkUK01SYDwZja5Nyeu312tg2h6ZvnWCgyZC3/uABA8uuwgxaMR8JWq5JAZegnpB+WAd57n2wRl8mtQkywo0yApMf1HtLXBGkQbXvG2DKVIUix1KqkcuoxNgNwOwAAi+M3PPVbE3YtzOUB1EmWJBkneLdrbja2NmUhijPBmAVvtc3m/lPX6YnaHIAFR+YlV0xaCbSRawP1xEzw4hBOwZXkmwHN2JAiOp8ze2WjK+lUE80W5pBb6+d5F5n1xLVpI6HmWfoNu8bm2NM3SYaVGokf+pO5F+m879uuIazUyYVCyggr5HsRfUL++F1+4+y9gfMZccihjdoPlbcEdLeu+J9TIt4AO59bR0i8YFRGerEEC5hdM9NgxAscEVqsLp3cstmIBBBWettpv5YrJmEpknYahsdv3GMwdRrKVE1Km3RPt82PcTZdBeecU1cMQIB2XaN4Pv274jpoHWmwJusgiR1PzX6enX6ZjMcnVVZxp3smo5RlBGom9rDbb2NiZv0x4CUAnUTeII6SCevTfv548xmIjnk6/YdfxOX3r8MgevI1xIjXPVREagNUT12m95wXWZSNLTDDmI3Hfy69FO4xmMx0RWTp40nx2xdmuJFHPhMwG42BHoQJjEuTyxeS8knczcbGPUjrjMZjqjFLRm3Y1JgbbfvvjxJnYT+/PGYzGgj2rOx/f3xvrPl9P948xmGsiZqoI/Z/zjYiT9/3fGYzDA3b9/ucaJAH7/wA4zGYGhA2aSSBFv354TZqFsVFhPrFz17YzGY55P+SjpjFPj7fcTZtovsQDyzYg+24M4kZ5AZbgixMepJHeeoPscZjMaUYkWWzKMGgATII6AkWI6we3TBj0TVp023uxN/Jri1rrP0xmMwpYVlQVuiXh9dgSyxZdj5kkn3nta1sT8Gr6mqVCADVKxJNgs8oMWHe3bfGYzEvQR2R8brr4NQGdb2F7ENsb9hsDgjioANNWlV0wbyQu07QDzdJxmMwlsGRIoZV0zTTTCmd5vFrhv+Mj2weoQ3ZuYDTYWtM9JmxMzjMZjncrtm3RURrSlRf8SkEyYEWsIG9/cz2xK2VdSoLIwgEysExfpMkzHQemMxmNnshaBslnQQ1KoZKm5YbiWNonoNPT5ZnvmkQRpXRq+UbXDXFrfht3nGYzDbphFWQpXRn1CkGaVFjENJeSTBiW6X27YHTKowY6BEwqXIsWFpNht2PKe98xmKvIqwRtw6o/MioqnYWsNoxmMxmBE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xQSEhQUExQVFhUXGB4bGBgYGCAdGhocIB4dGyAaGx4gHCghHB0lGx0dIzEiJSkrLi4uHyAzODMsNygtLisBCgoKDg0OGxAQGywkICQ0LDQsNCwsLCwsLCwsLCw0LCwsLCwsLCwsLCwsNCwsLCwsLCwsLCwsLCwsLCwsLCwsLP/AABEIALcBEwMBIgACEQEDEQH/xAAcAAACAgMBAQAAAAAAAAAAAAAEBQMGAAIHAQj/xABAEAACAQIEBAQEBAYABAUFAAABAhEDIQAEEjEFIkFRE2FxgQYykaFCscHwBxQjUtHhYnKC8RUkM0OSFiWzw9L/xAAZAQADAQEBAAAAAAAAAAAAAAAAAQIDBAX/xAApEQACAgICAQIGAgMAAAAAAAAAAQIRITEDEkETURQiMmGh8CNxBJHB/9oADAMBAAIRAxEAPwD2tR8ZxqZE5SBEgahAMecX7euBF+HbanqqYhvmjqw9CbTtGCeL5WooolRqJ3GkTe/UCPfHlJ80tPWNcJF5URJMWF9ybYUUl4HJv3IcxTSkqgEEaZOltUWEk2XS0kEi+/XfBNWprmCCoEEAQAO9zBiYA6/kIge2vUSOWGuLzvaLW6nrgmllVFqjIAx1KWHKImwAtc3gd47YitlAnDW160JGlRBBMFhJAhdybEc28SIxTBxSprqrpReZlAAkTqgC++xgDqRAucWyrXK6GvEsTEECeYCWYGJA/wA74UU+H6q5YssF7QINzHMTdQNjHthgw7I5WKYk8zBW0gQA7SBIEAQPsDg2hSLkLBM2QtYG56z5t9MS5XLMDZQwIKww5QIiRYkdpINvLBOWRFLJVfSFMA7rMliJ1E7RzdmxLjYHvEqOlh8xIgDTYdItM2EfliXI5zw2DW1jbr7iJvM2xouZRS/ztB87KZgSbfKRaZgi/TEVeuwMhSI218qxsZIn1+nbENJNDse0+Lg0wBKuHWXhtMXHNcPe9+axgRgLi/GGzZGpCqZcFCQbqxi8Ei+hGIIn/Ih4lUCSQdJBUxpAdjzC7LzRvqAgQNuo3DFZ28YiQoOolgDAEzJVwjQeWI9DIjT1E0k2TRYv5NswqMjIokUyoJlRAUnRcaQT3/ET1wbW4bXp6vGelU5dZHh6iQFrfjDLceh3EbXrdHJ/zD6UQNGkqTVKtAEaRoCyAkG17mbEDEWfoOjqrLWQMYWas012MAmoC0giBHXbFZWRDqu9SktNvF0qrai08ihWgFle6gEkm56GMOeHVfHOk1WR0BlHCtDzYqw0jQQVMjcGJ6YrHDeHVyVjLqWZJDaoW7BYlk16VgyYFp3vJfD/AIPr1qhd3oIKVX5EpHS0AiSQVPWI2MHfGq0IK4lxxabtSdleqzAgI9tiJABlQIvrtDMObUcD1Mz4jzmGDCmAPDRQtObEDmP9Tc7ndTa1jTwMo9RQ2TQalQgZQtNtZYDxOgJmxmB2woOU0hWqOfC1cnh0EDGqYAC60bYlRHkxEAYYhlTZVpsz18uvi2EMqsi9WZh2IBCqASdyZgY3xBlqZAyyiozcs0gSzmYUjTq1KhAMz1EwYnT/AOmqWnWSTH90o9RpvpQABgTsdJneCMWPheVQUhqVcuo5SZAc6TESABTt25vMYdNAJa2ezLuPFy1VnkhVVwoQEbtFSRq7NA8jGF2fzeZW65dkUEkhGpgAab3NUoBJBmLEt54t+YzlIatDHQsyqgBAdjrbpJ3QHUZNrxgDw6lVqhRQznwyQ4ZUpwI5UJJDkdWCQB03wCEuT4/UanTT+TqvUIAXRmDFtwp1BZAEwCenzQcaVPjOrSc0hla6vq+RiKoHKAPx8h948r4tFbI0/DC13pimt9JAp0iQdwLmdXckTsMZwrhwZvEpUUS9mYGFIEAIsAkCSTtc78sYTGKc78bOhUGhUpFtMlqLwg7swGgjykYSv8QrmlqRmcs5nT4enSWhrlQzsQY5tx74vr8NLk621lTyuUjS240idIAJiwmQQZjFc/iDl0fIvUqU6TsairJW4uJ0mJggSJOxwgK98E8HbM5iolXxAVokjdRJ5RAUgEBpPsOhxzT4oNShVNKtT0urENqFzv3mREGZgzjp38O/g6nmqdbMu9anULAI9KoQy21OAGlSNZ6jphH/ABK4IcvWTxvDzYdbVKoNOsNJAguhGqJHTEUqGc5yue0hmQKp2ECDJ26WEXtj6MfN0nyy5gNrp10Uld/mG+0gCCG6wCel/ntKeWq2Br0o2sKoHmYCkDp1sBjqn8PuK0KdJ6ZzFNXFqbBrFSbqwYCLwZEG8SYjCjhiZvw/jIbMBWpjXBpsu+owIJFrcpsNhhbRy7vmnoAlXWmUXVcGAWVTJsukz5Ejph1wvLUaPEUmnNOoCFgq66zPyMhOoagQJgiTI6lj8U5ZKOfytSoAqVQyNoDLEWUkgiSZ7dMUMg+H87y5aWYeBSZm62L7THRCBAGEn8UcimZDV6iQ6/06bAkGQROobEDaOh1Y14XmhTqVSFLUQzLJkNpctt9AZvcid8KfijjReitEtARpqM0yH1OQAIuSH6f7wgOcPlqoMaHPpJH2xmLG2cE2aPUx62gxfGYQ8Fy4pSPiADSYABubEzeQTsAbzjSoaqtoYoxCzZRGxvHUgX9+mIqVaTOxm0kTsYA9FgTiDwmZpnmBB3G3YfvpjD4iNDrIdTqF9KKOYHlBhe9txYgxfBVZmYqtQoupTFv+I6QZgzYkmx7RhPR0ldTyD3EKOu5Nz6fsMsoscwVAQOVhG/eZE6uvvbDjyJ48jZtkqQq8updYc621XEAXEweYmZHbrfFapQ+YCHfxyAwa5XXbyBKiZ7R54ZVU0I1RJaorNyxKuoFgY2MyQe5I64C4NwUUylV3kgSYvzkbiQOs2PtJw3yRWwLVW4cFQaJLG6rq1Sb2bcXtYTvfyAyQXUwaGUkHaDNosPQW7A+mPa2cMAoQC15O31AsY3t27XiytXSZ1FiR1MbwBMWEERtMH1xlLld4HQXXy6876oXULl2BMi0CZmR28sDmohFmUGDBYg3E2YGW7WxLW4aaosx004uJKlpBCCQSxMjvYWvjSrSd2anVHIinSzE9SZAFj+EdAPWZCUG3lhYZwx6T81Uf0pYwZFtJsD7gW3NrCMB1aTDRpp6Q76Rqb5QIILopJBI2W3vOH3BcmY0+GtVVNkJIcwskAgjVupIO4kX2K7MZmrlcwtR1IZXDwwAsI1CBZW0yvePoLk1FIQ/4JwOqq6PFq6qZgt4fhBhpChFgatrkh5sLXxJxb4aprmssaTaTDuWqEsTpBhSSZAUjow3jzxbOG8SOYp6mSAXAF7FdQIMEyDESI9MVyvV8XiTKbLQotqabubEA2v8AMszvpM9sdSdpEClON1KeYTWCNANlPiIZNQhg4WYgzBAN+wxdKdQpQUOkNEktYEyGI26mbDpik8doB82yhXIATUCIvKqLHrz2979cHcS4waLCitR6lKN2s9ODs0iX07yOa15gnFLYjfjXFzRVyTo16yIA/GWEmQQIWm1zfpAwt8cMURBLaSsKWPK13USQuqCZZYs0A4ruZ1un8wWDB3KSrRqNw3LeBJ3Ox2jHSOA8JNEeHSCkqP8A1Kghi0HZQwJEGLlbRuDhJ5GTZPJ0aQ1VKcuw5qlTnLHfTLfKoM9hG8Y2/labGUpKWNg2kLRG7dUBcwPmAN/7ZwZkMshqFnZqjsNSax8qi0qAAo3FxeIBmMe5wvfRAiZIg289jIHT/WKskUOrU1TxFDONuZVCCDJpJ1aARJBPrOnGmU8YgKsIuouzp8xkaV5jZuomNx74ipZgFQzvJ1O5LC66XIABHQEjrEi3nKnEkKsANG8MbwJF4Pyjb3wWMa18klMKijmcaRVMMyAiCZJtawC2npvg2kyBQNKzFpN4k3JifOcV/I1gRT+cljJliLAECQk2Gra15nysC5BfDgFwSADzkxaOpPfbEsAbLZaoyjWWuJIViZvNw1t+nrjnH8VM6USpRkjVpqQDANmQk35TcdwY36Y6u2RDCCzsOxYx6WIn3nHLP448OSjQo1QASzmnYEdNQliSbBT5X9cCdjotH8LsitLh+XYf+8NRvsSTp9itvWO+Kn/GCp4mYoUEadC2URJeoQAotJMKLT1xbf4at4vCcrqlpQrHUBXZRB6QAINjYYovwvl/5vjrMzM4pPVq6203Ck0kEKANjIiPlmMLwBzjOVVSNJgHtF7bk9PQDHrKiDmEMb76nM9bgAbmJA7icXP+Jfw5/KZxnURTrHxKR02DbsoPTSTMACzDHP1WG5yd45iZPpy39oxLQzpFallnyIzmRerRrIyCrRUkqjHqocn8UGQwEHpfBXxjls4lGjVq1RnKT3puspUEqCJVpFwNwT1xS+DcQ8IslInnGl1mZG4ld5Bv5RhwvGSaYplpphYJMHQRJlTEKLkBSZ/LB29xUFfDvG6VFqi1tSitSKsKqRHMD4kkXAg8wB9ML/irJavDcFXUCNWqBfZpPcACCJBtix8coGjQydet4dSnAUI1+RoaWDCCCs3FvM2xSM3VAruuXqIKAcgDmamVmAbyVnsWPT0w/AC7+gN9+sa49rH88ZhnU4Ze9Bz5pUAU9eWXBj2GMwhls4jlgjMFpshIiGH4p63IA26g/XHtWvmGUp4agKJhQokCG2CTaZmYv540OcqlyJY6TMg+5Mz3t0xPk82+4Ygkg/3KT0sT69v1xzrrTUVsaTYoyZOlJUBIlSfxDsd+gN7f5aeOwEi0C0EmYkEgwJ/P0jA1esfEfUsknUAIEzuAOhkExsZjriCnxBVpqAQZYwy7bkiesESduvniGnG3/oAzOURRpdA2nUD2tOphaR9IFp640p07mATO730qBEgTcMRbcxbrtjZrk3ZQJjePU+fYYGZqgFmISCWMGTtck3G0WvjKfzO9BYXVP9sSto2A8vLEa0T4mpCAVMExyhrkyP8Alg/sY1ytQFgF2IvO8bmx3xrlqBFTQJ1nv3Iv+9sZpOKbiUmNM1TKMAGEg6lKsZmN2iCb39cQ0OIMzFm5hpZd51Rc+VzMT2nvgbMhrLJPVo7wZExfsb98MKeVLRpA1aZNogdAT6gk++NocjYi6/AWUYkvpC01LXIAJYwJkeU//KO2BfiDLA5ihVzKBTr8I80hqbWViYufmkD36Y2+FeOJSBpsrDcyAoANp1TG5iL/AEjE/wAT8QGZyz0ghII1KxgXUhpWJuAD1746eNqtiZLwdSMuquZfLvoIbeV06bNuCvn5YE4VXpDNPUqX1U6YsCSzkloUAEkyxIG8g4UcWzxCJUVgBWpKagAkmpSYAz5tMzHfB7Z3+vnKixT00aVRSw1crDVJYSNRE9942vja8CFnxA9VvFqUrLVraDq+YKnKDPSCgHqRfDSrlFOTY6NQKwpFmqVKkBZY3IUBSAJkxMRGE1XNaaOXp1KiqhqywBXqdRaAC1gTc+Qvgp+OrUzNCmlT+lRpq3OljU+WYCqTHQmLj1w0xE/EPhdVzGSy9IqGYMztzNOgAh25wbkECIaw5t8Wc5/wiRmafgGADVBDU2i7HVAKysCXC3O9sVzhudqVM1VrmSaaCnqUA8u5gRe4O0n1nHubzBq5pVkssMTe6ERJMiJNhfaPolIC453iNEQ7VEWVOmLuym/LFwpjYb22jCnM8aVgVo6nUCYCRI8r7E7n/ZFYzeWSkT4IKNquFMrvF1MqS0mbTv3xExzFMw/hadHLqLU7apMWbuO33jC7BRNQ4iNVVgoCqYXUSQCdJMiRzTGnoOl8SVeJ1DysbTJOkXv1teT37YR06p1HkLkOxbSy/wBs2uJAIEfkMT0s0DUCh9LP8utSAAOikm/exN7TGJtjwPMpmKlRyZGkrpkKgtsZt1iPYdsOH4jW1KBUsN/6Y3kbkADy9/LFfSiyuRIBUAbG3ewke18FUmIhWWBp1RcE3PnA/Dte+C2Oiy1OJV2urUomIKkT3vqPntinfxgzpq8OUkKIrIwaZiziIgwbxIxYstmV2VGA7g2vJte+K38d5VauRqrvUWoGUMSNR8QGLmCSjHFJiNv4bfE65bg39TUXpGrHUEli6iZ66hhZ/BWsqVc3UaSSUprAn5Q7N92XHOF4jVy6vlXMIxFRgNxAkRMDfTaOg2vjrH8PsklHJ0lLU5eazAkTLzEyOiQPbbCvAFq+MaOXzdE0qqv3VgoLU22Di+wm/lOPnX4gyjZeq6VBFSmxVtNjMAgyTYEQQYmDvj6BqUVYSsaTewAnzsMc/wDjrgwrUVq6lesg0nV1RdpJ6gGRuPm64L9xnL8qz1CNNrzC8otff9ScGtmo06QzFWkhTCk+cgwOy2t2xAHcSiKzDq7THeAPlAH3+mJkp11XW+tjEoguD11MB+EduvpuCOp8Yz6VeCzWJBpeHSQKqMA4Aiea5ZIPkJ2xzBKwNyS3bVAEmbReJ8iMB0c1UYaC7MNWqCZkncmffBFJFYi4EkW9zA/XDbAPy3G6qqF0oItff7mcZgRs0ZM6CZ3Omfe+MwgwXLL5RqYIIiCRqNgBve32nG1d9I5TqixUAkEdxax3tP5Ymz/JzFjI6mJ22AAEdpwlrZmo1gbHcctgL6TF5i+2MKUWPCwEVcyIALSepFzf9bDEIy5LqBswmTJPU9NrdTgKYaJ2JsohTYntOwIwbW4yfESmVWSbdGFrH26g4OkpptMzbzkK4qng0Wg89iBNvmAPqPfAHw9xA1XZIZyEYQGhApZJtFjI3HfEPHHY06lOoJdCoBkxc2hb9BvuA0dMT/BOTdKtTl5fDHMCdLKTYgiJHKd/PE8fGkvm2aDbhtJlaqpF1PysTJ6GTpkxDe/1xtTzTeO3yqxNiTs1yR5zPQ4LqN4FcEqCHm422tHc3G+3tZXnaytWVDCgusTaBM9BtYiPIbTglldRjHKqWZmeoQYawF7wLHrY3t9bw4yqqiaCwYEC4I9NokRtFvscR5fLW8WiA/kyDYC+5MkH2MHawJ+YnSPEVCNRVdPlB33sPM2k+eK6NLAuwBSYlityqmBckzYiLR/23wXUqNTaNSwsEKOhk799p/c4Z8U4jQSnFMMxi2wjtcgkx5Yqea4gWPQ9OYCZ/wCaJNo++HHgfdr8/wDP3RD5o1g8zZYQARoDCoAL6ibEi3bpt9MD0eIvT1IH+YLTvBYqsxciI02gd8CcUqVGQywAIgyYgX2M9+gifzA4PnSa8OxAMlATa1o69L+vrjVKV0w7JxtDDP1V1qSNiWtF+uJsjIUs27EsSeh7eXoe+FnFM0DmERGGknSe1yJ9woBw34n4bUnOlSdJAJAmI2BO3fGiW2Yyd0vcl4VxFqY1q12MmDfym8fXG1Di5dvELNT1GJEBiAsT/bABJgg3AuJwqbPRlbaQxWFBPe2DAQlNRq27LubfnH3wboadNlizGby/hkI1QMRyrrbckQSNcGCQYsOmA+I0XJUs2YYUhNQeJYSYg3gkQWJgCyWg4QJpLFv7fI9ZvfftPefLHtKuVUqN3LTBibkCfLTAwqLU80ZwRFNSqHpK9TWRqtqAgW1bgACd/wAWLHQ4ZQqDQ1FHFhDGDIkEwTAMmJ3tvipZfi7LmDUKgsacG8c6EDUT3CgwNpIttFwoceRuRSQFjSCAZ62IMDrPqJOJRpYt4xSp0dGlqqgysCs8CFEwA8Df8/Z9wrgtCtTpuTX1Hc/zNXzuv9UQDvbDLK0aDqGdk1bXIBn+61pNvX64Y5XitKmpAIaIsoMwfQ9PWcUo5uwclVUUL4l4YtJ6YVq4nVM5iqTFuviRby74P4RwClUoAqKwdg01P5mtvJXUV1aTHY9sWriPgVCrsocr8pamTGxsYtsPoO2AM/8AEdOjl3ZVWRIUHlUg7yZBjcmOlvR9M3Yu6cUqOG8T4lmKJ8Nqzs8RUYsSAVZl0qDtDC569IG/ReD8MrtTVkq5sIQDZwQQ3Nb+mQJkH3Hrii5qupqMz1afiO7OWSmSxZiSTcQtzGnf9OqcI+IFp5eikaj4aimQZJAUDmBbewJB2ntulTYMHy/CK6ayMxm4IMhiCmozBjwgF2kx3ki84Q8UyeY6tTqCdIDUyTIG0q42PQC3XbFqfjL1FKimRJ5t+3eJjyG+3fAeUqvaFAtBLIxI3Mjzgk/lhtIE2c+zvAdDlqtJib/KSFW3UVRebmJgAdRhFxDL0WJjM80kkvSYXtF1nb0x034vydSvlXDOXeNS8hHyhnUATbUVgjz8scopH+6C5usxABiC07mNh236Ay1Q7ssdDhKMgmqtVv7qRBJXrIJDM0eQJHnGFmqnSOpkq6rmHVUN576ojyA9TiDOU+QC1yBJ3JgSf3/3J4KztUCMzeELspMqQPw36uYUR3wgBP5oG4Ro83v9kAxmDmpUwSNCG+4kD2AYAen3O5zAGS2cTz0kKq80QYW57ye2F70S34QbRcjc9YA3G4tvE4JrCk9VjdV/C9+ael7/AOcGcP0sJHrqdt+khZsLT9McHJN7GlZ5l8tTUEaVLqPmIv16TGBuD8MpUTrAAhieYX36dve/pjzKv/UYnsP1wpzzNRDVKRUKTzJpmZ3Jt6Wx6kYqKo5uzbCvibMFqlCpSZl5tDQ19+W/u+8743+H8pUpeKPEGkkabzaSZ2sb7db4UVuOUvCammpTuIawbeRqUtY+Y+mGfwg1SpRdmAMvpFhMAbz2k9jfHJ/kKsrRtBush/FKVSoDT1AjowAjuRMTteP841o5cNURtQaNMH/lnb+7cdDhvwqtpBBQn1G0DqPbFZas1HMKNR0+IdPmnK0e0n9zjGLlN4waYouNKnVpgqGC2khYBHla3XA5pAGXLHUukNvY94iD5+WCqVfVLECdXKp3jz+owBkn11I1dxpgGIMHrcT+uIbfjX9gDHKuoIDavXc3vO0zvfG2YyBYjnRQQBF9/wDJH5YeZDJammog0zBk3H272wopZdRntN7VVW8ROgta20AddycdHEpqTZm4p4AqnCtRANXa0aD3kdPMYpeYmk/MSNDdDNgdBg9wD1x2WvwshdaqDJ2nzjt+uOW/FGQ/89VpmQCwItMBgA3r+I+2Nrb2PqloM4ZwnxszXZ3KBDywJaSPtC+/N5YY8e4fToUqjmuHIK8hN51AWA2th78DZLxMucwqALVqs0T2bRYR0098VL4/Wkc54ZlJZfEcm2mBt6Cd+wwBjYJwWoK7Ul1MJDFzEqsGwHtF/OMWCpw9FJHjbHcdfaOu2Dfhjhn9J8yFC+M0ItgFE39Y+nLiLMgDMlVAtUprH/Msr16Ab4G2NJEa5JVhdbdpjv3v5Y0y+QpBSGrFSCVAi5gx73FvbFmOQ1KCAVAMGRYbW7H6esYqvG8vprOdJFSFKmCNwQQL3Nhb3wk2FIArZb+uQDqChmA6kCPOd2tv+uGvDssI5Te5BttAMXIHYe2CMlSU5ms06TTCU1VuoAkhSDJ5lEz2HTHuby5LLczBsIhjM3F4v+zgGFIh2kEde37/ANYK/l1PeD2/THtCmCSCNgNrADa8WsT+eNeK5QhFDErqYLYx80jfsQPtiSj1MokHmKjp128hvfz9YxNQ4VSdb1LQZUqdriOwHpifgWU8SjSKAQQ0A9bkTta354dU+HaBDQT5beu354rwT5OIfEVOhl6rUggIRhpu0wbyzSZmdojp5m3fCGY1igywxhhpLQeo02U2JHv1PXFa+I8lqr1SAXXxG1ajGk6oIW3yg2ET0npNs/h5l9CqIEhyBAixWfzPW+GxFvySrSpxUplRElgBUUGTItzCD3EDviVcpTKKf6ZG4Igqbbgg3HTBDZ5FYqzIGImPTqYwj49TpaKr0z4baSTEw52GoAxt+Lfa9oxOxhef8IL/AO2LjYgSZBjfaMcN4vk9GYrLdtNVo08xKhrH6Rvi5cU4uiUnOnngCNUgHlM+YImCD2xQKtQ1ahaTq3Y7XncR02++LSoVjavl/wCnc/ikardB7xKjbECkFW0N05j1I8hNgRG2/wBsR+EGUdNhJ9yfuftgYIdgsDYmMMAykpIBOMxOjCBf7YzCGPFqMTABDkzAkQBe2/mMN/5oAMugq0QTub9DbzgevngFS7VGIhQvXqzeX3xPQo2JVvXtsfyi2PP5IRW/3+ylgHWqGuI0k2InoCP0wmyYZyOdoBYMswpOqLrsbYZZ5hlwEFNiJMaIjY92kAziv5XiyAkhXuzEAR1ab39ceopKSTRydWm0A8RoEVmtJLCB3LAfqcdY4Ll6VOjTo0oLovMTqVp3YxaJabHFE4Svi5oVQseEgaG6tsBY+/ti3vnVqUwagkyRJJPoBY6bRfyO+OXmmlg3WhlVzasHsoP32A9+pxUs7kWaoCCIOqJmQIIkAESQxP2wc9cAyJVhBAJEG+wmfSGmY3GPRnUaOVD5mBBv8pgwCZkR0xy+rJAmWHI0PEACcqhQCdPbzjcn6D7x1Mj4TrqI6gRM30tH5XwPk+KFFkH8gOsTG/S+JaPHheIL7mYv5en+sS+SDVNFaLPk6IprqLiXIkSOxgesdfLCHM5RUqmt4gZmbxIAmNIi19o+uF+Y112AL/8ATE3G3oMA0qVGQFrqzSBpY/MZ+UCNycdEeTt9BOS+5PM1KiqdEL0BIEd5gzO9oxQPj/hLUqork6i6uoItzHSoEXnlZm/6cXjhOUSnRVgHBmG3ljPUXn1GKf8AG2foZhFCVdTpU+UzZYdSLix1Eee3njoV4Ghl/CfiaVMk1EWei5kf8LsXDeklh7Yo3H2/muKOijUDWWlI8oU72EQb+Xngr4E4kuTGdqtBC0htIJbXCr9T+uNvgjMUadZamYcA/MJ3eoZWwHmWJ84xTEjqboqIqKIidI8lhYHsenliu5rhf9Q1bglgSABJZZ0x7GJtizBwCx7CD9STbpsMVfNcepCub2UkxEHV32vt9vpMrwUhxw6oTRbVUNmMgAR0b8QJP1/xit/EdJUR63iMBKgkwVF7A2mwvG+46gYb56ipo1N5nYEmLgQB3EYpvHKKKpBfmnmF7DtBEGB/nbDfgEPPhRddGq7AMXeSOoLFZG1ok4nXJbwSDeZUWnrPb27zOJOD5VVpkIW1tpAiwa0kGbERJ26HfBIr0wo8WpociysOk7Xvv+tsIDShTIgEC53sN9iL+lsF1KPiqiatBVpEgnmEkXFwI8uuPaa62ISCtjqHUg9IPaenTBlR0okF6ipPY3YiDFxa0XP+8JbGyfgeW8FaaqSy3j3vY7G/p1wZnGljqJi3KPTAeX4gKp/pMHWY1yNPmLWMeWJ8xlocs3ObQf8AW0z02xeokbZzP45pnLOlREdhULmWaIkiR/wAyIG+8xgj+H2ZFR6gdQy8rII8nDCJMmdO/thn/EOrRr5UCQSryALm4Kx9SPpii/AGeSnnaSAFFqSslzMkcvYCSAO998T4GdpQ0hAWnJ/tC7T36Rb7YE41pFCqCigim5JIGoCCZlQQtv8AV8TeOiMKaqWaATcxBm8kwev7OB+JrNGttpNNtPS+mDadrbRiU8jOX8e4WtXUUKhwobSFMNCg3tEkHeeuKTw2pocSN7X/AF+mOg1TLNcAlI2MfKBO0HFHzVE0syykgwTfcEMJB+hm+xxsQg/owG5H3/Y+4xCh5WPn1PkDiOk2orP9u436f4nBCU/6U9Z+oAH+B98IZMKi9/3/APHGYt3wz8DJmcrSrPU0s4JiekkD7AYzGfdDpkeUZV5NQ+U36efn0xvqBWZJS+wiBsY8vI3wqpyygxbY98aAaVPrB8r45p8LlJtOirYVxlwxGkWEtOmABH7MDFS4TRBILbFvr3xY+P0yiMJuUAn1gQP33woyNBtIhWN7HpqNl9e2O5LqkvY592wvhKMKbvJEkbC8XH+fri5oisGCqCAp06W5ZJWzkiRYG52/II8IJUrTpuF5NHLcBfcb4suX4czszK1VAJ5RTksT26KO42Ntsc8km8ZNnhFYzPDaiOviXJAOo3PYrO5udz5e8HEA9M8giVMRuR0NjBuPvhtxHJ1NSs/iqQCIIBBi+w6AXP8A3wDxqhUFE6dQIiRF+klSfqT644X83Jn8jSN/h/IU3y5YxqklgSRqkkEgyTvsJ3GFyhlYss6bbja1x6fXpiT4ZFWpQnSWCuR5lo1HbpHeNxvhhkeENVUKsyCZA0ysxFj2gm/QmO53nFdsEtBvCtLQAza5km0bzfoR98Lcrlcu2YRwzGoleNyAGVgzD5ea3T/GH3Csk1ElDTIYKGswLG+kkAgWJ6kD9cKh8L1DUDlSsVzWGmBe0byCQb+sYfGul3hjyXmlmpQAj0InffoLC+OVcWFMmrUi/jMkEEDqTbTe/rjqB4OqIWlnYc3QWAgIOwjfqe4iMUji/wAK1KitAYTUNU7ETp0xMzt18sdHZxpTFvRzrNZgM5sB5dPW3XD3ILRI1lWL06lJN7cwdpAm/wAv3wBw/hviVyIBXUbTf/Npxc//AAFfEcqWGustQLtp0h1CWItD7/ninNR8iZes6VC1PMgsRvpER7XP7nHPOLin4uYYAyakQCbk9IIt09ji4j+oWLLpU8zR/wBVp79Dtb1xW89Q8RnYSBqm4mN4nvvviZTQ0y1fywcTZSvWNgLwPv1n7YoPxItM5phJJsG7mw6Rvc9zti1jOchLCIk7gnrzX2H+vLFc4fw+pVNQqG1k/MYhCQflndgCfQR2s3JbHF2XzhZBVKhAGgQB1kg/TcfXFd+KstTqPT1TIUtINjEm/Ke3ToD72Xh6/wBFbEOdrzta89Lbfa2EXGOEvVq/0zyqjBYAvqBGr2kH2xUmkrBbGnw2JpoVJ06bSLxJ6kWvv7YXfE4RzTpMGCip0crMx00mR9OuDcjQq0qIULcSLe5BAnpO3kcI+Lo2umxHNOokDqCIG/3uPXGEuSvpCQRwkzlxSJI/qMeZgZ25ZCrA7co2jFsyzBVp6mvYKCZ7x0F4xRckh2MEKw3vMm4xtxOk9M6tRhoKxaIixHSDEDER5G05EZQjzORpOtQoS0VHuRBDAzGw5bwMUjMLoci9uoN7bEY6CWVuVTuSTHUnfYffHP8AiKFarBu/16Y14nbY0dF+BPih6pYVT8oW7XJMgS0C9p9PfDziXHU8WDJAUgibdOmxxQfh1xRQMPmYXPWwP+cNDVLXmCD1HfEzdOkWWGhx+gpZjS1MdhePTysBt1xQvjiqlXMitTQ01dYgxMix27zuT+WHDNG3p+v64VcdbUqC0ioPoAT+mK45OwAMtqlYGy9N73+0YMzlIpTEqY8+nW/bfGnCmIrCTsv3scMjWDipMDeR6yI9cbknV/hpEGUy0THgodz1UHGY1+BV/wDt+VkNPhDtt03PbGYwbRaOeMClQUwSuplYeYggj6gHAWc4kKLvTBcNqMlQN5BEdNse53iqE02CGUmI7HrYb2xXc/WNSq7k3J9OgGK4lewm8DOrnqT3ZGYm51EnynePpgnKcaSmIVHCqZgbA7zBOEGq2+I6j2N+h/LG9mPU6p8N/EaVmSmXqq7zc6NHUi5vMW9cXBKLrtVf6L//ADjh/wAL1v8AzVEGAFdTJ2Gkhp9ox1LOfEDJCq1JiOpcXJItAPnGOWeJYNVkmzTN/MqNZmHIJ0iICAjaLyPvhf8AHVAnLVV8QtGhoMT86/79sI898RBqmpqYBAYAqw6kT6wV/PfAbcZD+KWT500sJ6yGGwsbC5wo2tl9MjH4IUhKpVgoBHQHcDqdhy/bFsbKkAEVbsRPyg9pEAGbY5/wziy0VdUWzxqk9pNrdsE8CzKNmaLc40liOckGQbER06Ti/e0DiXt+FSdTVKjGIksZjt6Ylbhgjd//AJH/ADjzhnE0zFJagDAMYhoneL3OKDwGiTmaRKwBmKvV9oWN2jfvbsBiIwlK7Zm2kX08NJF6lQiNtZxFncgq0nOppCk/Oeg9cMM1VK02K3IFsclz/Eudgy3FQncxO2wYW8tsEU5bbKF/wxRapmws2apc9bkn3sDjpf8A4MVFyZm8GxF7j9998c74bxUU6gNOnTpmfm6gwbz7/fBvEuONL/1JKuIOoQRzSekXjvvi5QcmLBdxwtyhYGQJ0gSTvHT3wOnBjcmB13894j0woy3GG0KVzJUEA6QPTkm97n/GFGdqVSahgGSDLD5pF/piFxt7YUi2cWyYp0KtRGJ0qff/AFcbfXHnwxlEbLLUYgTNlMWkgW9B+eEfEcy38uyrVLs2kaWggjcz0tAt/vC90fwoXcIDAURuJAt2/L6PrjLCkXvQgWfEbqFAbbyF/U43y1SmGM1fl+XnAMRf9+uKtw2o+hFNRlPeYC+3U2iP8YFzamY1ajTLgzsYA0kHaCMOKzkb0W+rn1vFZo7g79LH9cKzSVuZnJJ/ukk9PywlQPpHMQeoAvsL/Uke04hqV6g/FF+XtAvNzH+oxlKDkyez9hrmsqpcy7lQZMEgnpA+uNOLUNNJW1HqIudMWCm0C9o7+uFv8xXBkRAP6+e+NMxxJ7ghb9N5v+frhrhawPrayD5KurQCYcNJEE2meWBZtvf6YS/GFAitqvebnf8AcziwLnGEEKBzTPmOv174h4oozGnxF1FfluRAuenQkn741jDq7Eoi3hB10QNuk9AdhNrTjHrEKBeep/3hpw/RTSpSRCBUHMDLARtB6G598aVKNEsSVaST0b8tsPFlUBKXjc/vvgXiTGVDHa49SY33sMOjl6YizCbrvf27TgfiuTDUwQrAhpki0jvexw1Vh1YnqDmWI2v9SP1P0xNUqzJLXG/n1/friStQYSIMib+5t98bUMoxVpUyY6RuQZn0Axdk0dY+FeLIuTy6kmRTWbE3juMZiqcH4qKVGmhKAqIgpJ+s3x7jlcMmiKrSSwm7DYd9++E+bnW3ri2vkhNM6RIsB0a29+vbvir8WceNU6GfvAn743hK2TNUgVqmMqqdJPSDiBjfErvykeRxqZhXBEdq2lPnKsF2sdJve2Hy/D9QoJqVA3UnTHt2/flgH4Nj+ap/9W0/2m1sdH0AcsRG9/13B9ccvLNqWDeEE1bKJxHXC04XaJAEGwJgk9SSZtfAi8PYqLm33j3/AHGLlmWpGwqajf5QGIvIki31wrqJaQIgfimTcC4DR18xfDhdUOkJcvlmaIkyRt9P0w0ydMi2ppJ5bD9bYmy1OoSpOiRIaLTBgC3U2PvhrR1aQNNMkGdzEeZFzfzi2G+/sTaAMtwtyFGuppFwSFgGenKSDiV+DTc1arR3FM//AK8N6ZrHrR3n8R7+YmxxgSqxjxKU7QtNie4nmtODtNLK/JLSehRSyvL/AOvUA7f0wP8A8eFvE+H/ANM6NRaRBIEncTaLX7flixpwaAZcL1IFNFvf+4GCB74I/wDCkUglE1dWKgknfcCNvMYT5VRS42UanwCryWa9zaI9Df8Ac4Lb4Y1A8rltjraAN7jSgPQ7nt64uoyyqRpUARuO/bp1G94vjzM0DYxA9zEfpM4z9aQOBTl4C9IQWYi8X2B6Hl6bWjGq5IKQWbre/wBojFszYBU3JEm439OxG/2xXalI6ibT7xtM7WNj39MaQm2sg40Q1WprYyT2mwvt0M7/AHxsnEArgKg2/EB2nr64EzqF5qExI3j636n9OuJa1AlRUUGFk2F7RPoCG9RE+WLsm2T1s8t5AN5kE3HpHviCpxSoWKlVCrcQt4NzJ9o9ziMVD4mkgX22IMxcfSJ8/qWMlDIjXjlMEQbrN/ZhiW/cdsHr8ReQIPMI5dwIkkC84hTiT2DapEXsbGx6WPnhhmuHFHViCUGoagLgGD06GOg7mwOI8tlmJmCAxsYHMLER0ixAj06YaaC5AdTPE+p6fu/THqcQCrcQN/fywZmKCcgGqLahF9jbzP7HQ41zHDNU6QSABI7b7b3gA7f7fZDyB0+KyWknYmN+kx5GOuJnz+lWJTVygk9DOxP++/1D/ktRVRExqnaQbwNuxjyOJFolVZj8o5YOxMxJtAifsYwNoWTP/F9QsYIjbra0+UzjDxOLNJnt3O2AsyVLOZVQL2t7iBta/fzO8tLTAkxqjSb7+w9N+4w8UK2TrxhpIuLyTeTMefv+mNanFzE3mYAPfv8ATAucYBjpkfhB6kTN/PexwNVaGGkExMT0UQJ/SP8AOGkgtjKvxcwQOg37mItGIEzbFYk2g73NxNt+mAzWiAbFgLeoDYjyf4zB+Ue95H6/TDoLGuWYlQSrHe8+frjMB5RiFHzdfxR1PScZhkltHESD8lR+40ECNovva3l+XO85VlmY7knFkz/xDUSoVBSJAuJ6DCitn1J+Wn7KMEONRVoUpuWxR4uCqVTbb8xghc4DsFP/AE3wXl69UkBFgkgDkG5Ei5EbA/TFOiSb4ZpOKqupizdNhEfU9MW9HFQ6p8S8Ez1iY7DFVzS13XQVPibOYjrF4sbYe8HWoiQ2ktNjJv8A814JnricbLsOqhiQBHXr3wlzNQoTT1X1C5uYhWn6gfTDWpSrFSwUztOoiASJaC34RJgbxHbEQ4VDmozyXAVo/tG4Emw98ZcnKkWli7PcnkmKgkELFh5efUk4cUKLQMe+GpaACR38R7n0mPe2IqFCQwJqjfaq9vKz39/PFR5E9C62rslai/RQfLVBPpY42qO+3gmT1Drb6tf7Y9pW5V1e5JI92JP3wUsiB9Ti5cMXlkxm1oCGbrAj/wAuxIG+qn1Ef3Y9XNvMjL1e556e/f5r9d/+x7Rt9cencDE/DwK9aVi6rxKrBAy1S8GdSRN+mvzxoufrXAyrxEAal67/AIzv5R6YaueYfe2NXYat+n7/ACwfDwF6sgKsAQLX0yVkgg3sR8pvMR7YTEttsDt/vceX7GD+KZhRWC6xcbTv0m42FrxhbqVpAB6gKPXceXS+M1Hq6Rqn2Vs9zNQANYeUkecz5ERtiFHhgAukdhbp13iR7YX16zBoIMgXtabiTfeZ+mPaTkgEA25esd+tzNyfSfS6Jsco1hJAMGYFz13MXt2642q5oeGAIM6TJHMe5Ek3AuLbzhWamhwXW8yG6hb2Pl6zGIzxLeVBIFogi3+pP3xPQrsOqmbIXTqGr+5fU7A+Xfa04EobjeYm3Sb2Hp0t98D0cwBpdg2lhykjr6Ebbm33xGeIXnTpIabixv6QTh9UvBN2MaVaQQEbrcGD/wARJk/pjFuAFJBa02sDbv1O2FWVzjEiBIBOrpc30wN99u/ScEtmSCTpEsZm0GJE32/1h9QTCczQ01EqFiYOlpkWMi3WQ0SPpjKlNGZm1EhflF5jTc33sbdvpHlTlpauUtFuwgEm/qNx+mA6TMyiRab33I5e1tpm04hwLTJFyioC6qJ3Mja8AHp7H88aZqqQzU9RLMdWroVIWAfcHEeaqsKgQFdha5Bnpfe0H3xqKG0GCLGRJA7gzt198V0zYu3g2qspIMAG5sbSB97XnrPU4Bylz4rKSBIifmU7+e46bW6batQqKhVWBQnSVIBm1p62E+n0wVmqgUqsW6+Q9BJ7m+HRN0BZWorTqUT022gL9dM++CkogAPuNW9pMdIO4AJ3wChUFiSYNha+5I9tvrgha6xZZlYHkZMn02H0xVE2DtkVY6uYT5E/cYzDnJPTVFE/aevecZgthSCqeRJH9ZaIqEhgVO46g7n3BwM2TYiUWhc8shhbrfp22Prg2rlwSx1OCsyBYdbCBMj93wfTBBZ+YlhFwO57bWP7vjl9WSexSikKeHUKhYmrTor2iD772Pbb2wwpZ5KcqAFsTYWJ6wBPl3xPRJAAnblHl2LHfpGIf5SVhiWEjUAJGq0b3MR+Z64ic+7yyVKPgGreNWKlGUqQY5STNiJA8o+mCERwupvmAgqAQOt5aDtHWN8bSyM7KpZGUAQ2mbeVyeg9RjzXUYKDCkNAHlBsCSZJt6wbYJW41oqdaSNssKh+V0E2AJ3A3ET6YIUMILaYBPUX8z6gTO18Q5dBqDXfcwNWqbdYmAL6YIufLEWa4rClVO99tjc2EmImIxMeFyQKCq2wg1lCmTaIC3jcgiVO1xjKBZ7ajHqY+lhgLIZIudRmJkjz/U4dCwAA9BfHdxcSgJu1RsqxYXP73xILDGgWP2ce073v5WONyTe4E42pzE9f3bGm5joLn9Me12gfb64BGAtJtiFgTP7+2CJAFoxCjWnzP54Qxbm6YVri8dsBPVDBl2kTcx6epi8/4xLxjNqj/wDEfPr6TtGFtbMSbQQdwRb9P94wf1GiwiLKUgSQABPyz5Fuh2m1vXHlPL6jpmHXTYkBQVmY9QTH+sQUMxprGVmATvFpFxPpEYgr5ssysBYCIO25+kGMOnYdqDa8sCCQCJfvYfnBO/7ItHIkgKxCs1pOxtYSNvpjR80C4IkHmDECZDbg39ftg2vm2YMtRY1WFoB/C30k9Bv6YTsEz3LM7CkA3KPy0mD5WAwFxKmyEEBZsgBIIPXqLD16+2G3D6CwBJ5fEteAJiwBERJwJnUmuioQQP6u2xgWawgSFERN+uDyPwRGkKKKF+RfmkkmQN/cme3W22PVQOrNpfbl6jobX6wREfrg3ia6UflBBUXm0WJtuZEDywLkUK01SYDwZja5Nyeu312tg2h6ZvnWCgyZC3/uABA8uuwgxaMR8JWq5JAZegnpB+WAd57n2wRl8mtQkywo0yApMf1HtLXBGkQbXvG2DKVIUix1KqkcuoxNgNwOwAAi+M3PPVbE3YtzOUB1EmWJBkneLdrbja2NmUhijPBmAVvtc3m/lPX6YnaHIAFR+YlV0xaCbSRawP1xEzw4hBOwZXkmwHN2JAiOp8ze2WjK+lUE80W5pBb6+d5F5n1xLVpI6HmWfoNu8bm2NM3SYaVGokf+pO5F+m879uuIazUyYVCyggr5HsRfUL++F1+4+y9gfMZccihjdoPlbcEdLeu+J9TIt4AO59bR0i8YFRGerEEC5hdM9NgxAscEVqsLp3cstmIBBBWettpv5YrJmEpknYahsdv3GMwdRrKVE1Km3RPt82PcTZdBeecU1cMQIB2XaN4Pv274jpoHWmwJusgiR1PzX6enX6ZjMcnVVZxp3smo5RlBGom9rDbb2NiZv0x4CUAnUTeII6SCevTfv548xmIjnk6/YdfxOX3r8MgevI1xIjXPVREagNUT12m95wXWZSNLTDDmI3Hfy69FO4xmMx0RWTp40nx2xdmuJFHPhMwG42BHoQJjEuTyxeS8knczcbGPUjrjMZjqjFLRm3Y1JgbbfvvjxJnYT+/PGYzGgj2rOx/f3xvrPl9P948xmGsiZqoI/Z/zjYiT9/3fGYzDA3b9/ucaJAH7/wA4zGYGhA2aSSBFv354TZqFsVFhPrFz17YzGY55P+SjpjFPj7fcTZtovsQDyzYg+24M4kZ5AZbgixMepJHeeoPscZjMaUYkWWzKMGgATII6AkWI6we3TBj0TVp023uxN/Jri1rrP0xmMwpYVlQVuiXh9dgSyxZdj5kkn3nta1sT8Gr6mqVCADVKxJNgs8oMWHe3bfGYzEvQR2R8brr4NQGdb2F7ENsb9hsDgjioANNWlV0wbyQu07QDzdJxmMwlsGRIoZV0zTTTCmd5vFrhv+Mj2weoQ3ZuYDTYWtM9JmxMzjMZjncrtm3RURrSlRf8SkEyYEWsIG9/cz2xK2VdSoLIwgEysExfpMkzHQemMxmNnshaBslnQQ1KoZKm5YbiWNonoNPT5ZnvmkQRpXRq+UbXDXFrfht3nGYzDbphFWQpXRn1CkGaVFjENJeSTBiW6X27YHTKowY6BEwqXIsWFpNht2PKe98xmKvIqwRtw6o/MioqnYWsNoxmMxmBE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://liveinmsk.ru/up/photos/album/2northtwo/2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6322179" cy="4214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313</TotalTime>
  <Words>408</Words>
  <PresentationFormat>Экран (4:3)</PresentationFormat>
  <Paragraphs>108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Слайд 1</vt:lpstr>
      <vt:lpstr>Слайд 2</vt:lpstr>
      <vt:lpstr>     Родился  9 сентября 1918 года в г. Когуле (Молдавия)  </vt:lpstr>
      <vt:lpstr>Слайд 4</vt:lpstr>
      <vt:lpstr> Детские годы прошли в Москве </vt:lpstr>
      <vt:lpstr>    В детстве Борис Заходер, по собственному признанию, был очень «приличным мальчиком». Он не только не играл в футбол, но даже почти не дрался. Правда, несколько «боевых эпизодов» даже такому «тихоне» вспомнить удалось. Однажды, когда ему не было и семи, обидевшись на родителей, он убежал из дома. Его нашли и ругать не стали. Но прочли вслух оставленную им   записку: </vt:lpstr>
      <vt:lpstr> Итак, драться он не любил, зато все время читал и еще... очень любил животных. Поэтому неудивительно, что Борис не разлучался с книжкой Брема и, не задумываясь, бросался на защиту совершенно незнакомой кошки. Вот откуда его решительное:  Наказать я сам готов Тех, кто мучает котов   </vt:lpstr>
      <vt:lpstr>Слайд 8</vt:lpstr>
      <vt:lpstr> 1938-1947 </vt:lpstr>
      <vt:lpstr> В жизни Бориса Владимировича было два суровых испытания </vt:lpstr>
      <vt:lpstr>Слайд 11</vt:lpstr>
      <vt:lpstr>Слайд 12</vt:lpstr>
      <vt:lpstr>Слайд 13</vt:lpstr>
      <vt:lpstr>Слайд 14</vt:lpstr>
      <vt:lpstr>Слайд 15</vt:lpstr>
      <vt:lpstr>Мультфильм «Винни-Пух и все-все» </vt:lpstr>
      <vt:lpstr> Также Борисом Заходером написана пьеса для детского театра: "Приключения Алисы в Стране Чудес" (1982)  </vt:lpstr>
      <vt:lpstr>Слайд 18</vt:lpstr>
      <vt:lpstr> А как умеют кувыркаться слова в его стихах!  </vt:lpstr>
      <vt:lpstr> Впрочем, знаменитые стихи и сказки были еще впереди. </vt:lpstr>
      <vt:lpstr>Слайд 21</vt:lpstr>
      <vt:lpstr>Слайд 22</vt:lpstr>
      <vt:lpstr>Слайд 23</vt:lpstr>
      <vt:lpstr>Слайд 24</vt:lpstr>
      <vt:lpstr>Перепутанные буквы</vt:lpstr>
      <vt:lpstr>Герои сказок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35</cp:revision>
  <dcterms:created xsi:type="dcterms:W3CDTF">2015-02-04T13:24:39Z</dcterms:created>
  <dcterms:modified xsi:type="dcterms:W3CDTF">2015-02-05T13:18:33Z</dcterms:modified>
</cp:coreProperties>
</file>