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6" r:id="rId2"/>
    <p:sldId id="271" r:id="rId3"/>
    <p:sldId id="257" r:id="rId4"/>
    <p:sldId id="272" r:id="rId5"/>
    <p:sldId id="269" r:id="rId6"/>
    <p:sldId id="260" r:id="rId7"/>
    <p:sldId id="263" r:id="rId8"/>
    <p:sldId id="268" r:id="rId9"/>
    <p:sldId id="267" r:id="rId10"/>
    <p:sldId id="270" r:id="rId11"/>
    <p:sldId id="275" r:id="rId12"/>
    <p:sldId id="276" r:id="rId13"/>
    <p:sldId id="259" r:id="rId14"/>
    <p:sldId id="273"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DC5E019-6FDB-4A4D-9250-A2301515F3D8}" type="datetimeFigureOut">
              <a:rPr lang="ru-RU"/>
              <a:pPr>
                <a:defRPr/>
              </a:pPr>
              <a:t>03.09.2012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2FF14BE-7855-438C-B596-5DBDD7E1E2D7}"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ru-RU">
              <a:latin typeface="Calibri" pitchFamily="34" charset="0"/>
            </a:endParaRPr>
          </a:p>
        </p:txBody>
      </p:sp>
      <p:sp>
        <p:nvSpPr>
          <p:cNvPr id="16387" name="Rectangle 2"/>
          <p:cNvSpPr>
            <a:spLocks noGrp="1" noChangeArrowheads="1"/>
          </p:cNvSpPr>
          <p:nvPr>
            <p:ph type="body"/>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ru-RU">
              <a:latin typeface="Calibri" pitchFamily="34" charset="0"/>
            </a:endParaRPr>
          </a:p>
        </p:txBody>
      </p:sp>
      <p:sp>
        <p:nvSpPr>
          <p:cNvPr id="21507" name="Rectangle 2"/>
          <p:cNvSpPr>
            <a:spLocks noGrp="1" noChangeArrowheads="1"/>
          </p:cNvSpPr>
          <p:nvPr>
            <p:ph type="body"/>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ru-RU">
              <a:latin typeface="Calibri" pitchFamily="34" charset="0"/>
            </a:endParaRPr>
          </a:p>
        </p:txBody>
      </p:sp>
      <p:sp>
        <p:nvSpPr>
          <p:cNvPr id="25603" name="Rectangle 2"/>
          <p:cNvSpPr>
            <a:spLocks noGrp="1" noChangeArrowheads="1"/>
          </p:cNvSpPr>
          <p:nvPr>
            <p:ph type="body"/>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ru-RU">
              <a:latin typeface="Calibri" pitchFamily="34" charset="0"/>
            </a:endParaRPr>
          </a:p>
        </p:txBody>
      </p:sp>
      <p:sp>
        <p:nvSpPr>
          <p:cNvPr id="27651" name="Rectangle 2"/>
          <p:cNvSpPr>
            <a:spLocks noGrp="1" noChangeArrowheads="1"/>
          </p:cNvSpPr>
          <p:nvPr>
            <p:ph type="body"/>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p:spPr>
        <p:txBody>
          <a:bodyPr wrap="none" anchor="ctr"/>
          <a:lstStyle/>
          <a:p>
            <a:endParaRPr lang="ru-RU">
              <a:latin typeface="Calibri" pitchFamily="34" charset="0"/>
            </a:endParaRPr>
          </a:p>
        </p:txBody>
      </p:sp>
      <p:sp>
        <p:nvSpPr>
          <p:cNvPr id="30723" name="Rectangle 2"/>
          <p:cNvSpPr>
            <a:spLocks noGrp="1" noChangeArrowheads="1"/>
          </p:cNvSpPr>
          <p:nvPr>
            <p:ph type="body"/>
          </p:nvPr>
        </p:nvSpPr>
        <p:spPr bwMode="auto">
          <a:xfrm>
            <a:off x="685800" y="4343400"/>
            <a:ext cx="5476875" cy="4106863"/>
          </a:xfrm>
          <a:noFill/>
        </p:spPr>
        <p:txBody>
          <a:bodyPr wrap="none" numCol="1" anchor="ctr" anchorCtr="0" compatLnSpc="1">
            <a:prstTxWarp prst="textNoShape">
              <a:avLst/>
            </a:prstTxWarp>
          </a:bodyPr>
          <a:lstStyle/>
          <a:p>
            <a:pPr eaLnBrk="1" hangingPunct="1">
              <a:spcBef>
                <a:spcPct val="0"/>
              </a:spcBef>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AC97501-8FAD-4E60-A7AE-35A8D3A8F37D}" type="datetimeFigureOut">
              <a:rPr lang="ru-RU"/>
              <a:pPr>
                <a:defRPr/>
              </a:pPr>
              <a:t>03.09.2012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2B75D8B-952F-495D-9BB3-F96AB20A6D21}"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D74F592-417C-4E82-8C4F-5F6AC078B5BE}" type="datetimeFigureOut">
              <a:rPr lang="ru-RU"/>
              <a:pPr>
                <a:defRPr/>
              </a:pPr>
              <a:t>03.09.2012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4C7DE3B-3C00-409B-8B59-F12F91154C17}"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D703D7E-A3DF-4235-AF6F-4E146813893D}" type="datetimeFigureOut">
              <a:rPr lang="ru-RU"/>
              <a:pPr>
                <a:defRPr/>
              </a:pPr>
              <a:t>03.09.2012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35EF60-6CDB-4358-AC3E-203F208C69C3}" type="slidenum">
              <a:rPr lang="ru-RU"/>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5000" y="228600"/>
            <a:ext cx="7086600" cy="14478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61988" y="19050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24388" y="19050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85800" y="6399213"/>
            <a:ext cx="1905000" cy="457200"/>
          </a:xfrm>
        </p:spPr>
        <p:txBody>
          <a:bodyPr/>
          <a:lstStyle>
            <a:lvl1pPr>
              <a:defRPr/>
            </a:lvl1pPr>
          </a:lstStyle>
          <a:p>
            <a:pPr>
              <a:defRPr/>
            </a:pPr>
            <a:endParaRPr lang="ru-RU"/>
          </a:p>
        </p:txBody>
      </p:sp>
      <p:sp>
        <p:nvSpPr>
          <p:cNvPr id="6" name="Нижний колонтитул 5"/>
          <p:cNvSpPr>
            <a:spLocks noGrp="1"/>
          </p:cNvSpPr>
          <p:nvPr>
            <p:ph type="ftr" sz="quarter" idx="11"/>
          </p:nvPr>
        </p:nvSpPr>
        <p:spPr>
          <a:xfrm>
            <a:off x="3124200" y="6399213"/>
            <a:ext cx="2895600" cy="457200"/>
          </a:xfrm>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6553200" y="6399213"/>
            <a:ext cx="1905000" cy="457200"/>
          </a:xfrm>
        </p:spPr>
        <p:txBody>
          <a:bodyPr/>
          <a:lstStyle>
            <a:lvl1pPr>
              <a:defRPr/>
            </a:lvl1pPr>
          </a:lstStyle>
          <a:p>
            <a:pPr>
              <a:defRPr/>
            </a:pPr>
            <a:fld id="{FD5B99E0-9719-4FFF-8061-1F92EA0EBD6A}" type="slidenum">
              <a:rPr lang="ru-RU"/>
              <a:pPr>
                <a:defRPr/>
              </a:pPr>
              <a:t>‹#›</a:t>
            </a:fld>
            <a:endParaRPr lang="ru-RU" dirty="0"/>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FC514FC-1E3B-42B3-BA30-ED2461A0CC4D}" type="datetimeFigureOut">
              <a:rPr lang="ru-RU"/>
              <a:pPr>
                <a:defRPr/>
              </a:pPr>
              <a:t>03.09.2012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3A48B06-9845-4372-892D-4CE449680130}"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E4A2D87-DA1F-4D20-8360-8CB29616C902}" type="datetimeFigureOut">
              <a:rPr lang="ru-RU"/>
              <a:pPr>
                <a:defRPr/>
              </a:pPr>
              <a:t>03.09.2012</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10E4C98-AA1C-4794-844B-1E47138303EB}"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B524F12-4610-4998-933A-C19DE2A5828D}" type="datetimeFigureOut">
              <a:rPr lang="ru-RU"/>
              <a:pPr>
                <a:defRPr/>
              </a:pPr>
              <a:t>03.09.2012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148365A-F1B0-4BC2-AB3D-123DE5E08FC8}"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F25A0351-8972-4870-B3BA-036844A3EE06}" type="datetimeFigureOut">
              <a:rPr lang="ru-RU"/>
              <a:pPr>
                <a:defRPr/>
              </a:pPr>
              <a:t>03.09.2012</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420FD49-3823-4B82-B3EB-25A7570F97EF}"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1EC429E-349D-4C07-AE23-D7259A4A7E76}" type="datetimeFigureOut">
              <a:rPr lang="ru-RU"/>
              <a:pPr>
                <a:defRPr/>
              </a:pPr>
              <a:t>03.09.2012</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D97E5D0-2919-4BD1-A5BD-C96E177FA37A}"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E1D70AD-38F5-46F4-8A65-2B4055833019}" type="datetimeFigureOut">
              <a:rPr lang="ru-RU"/>
              <a:pPr>
                <a:defRPr/>
              </a:pPr>
              <a:t>03.09.2012</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53E2BCF-4EF5-4303-8C5A-3AF17D7CFC1E}"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1E6197D-7CA7-4C6A-8317-2C052F8FA89D}" type="datetimeFigureOut">
              <a:rPr lang="ru-RU"/>
              <a:pPr>
                <a:defRPr/>
              </a:pPr>
              <a:t>03.09.2012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DE4553F-99A1-4FD1-B400-C5768262F6CD}"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0F22231-B55A-49F9-A3A8-864C4885F5C1}" type="datetimeFigureOut">
              <a:rPr lang="ru-RU"/>
              <a:pPr>
                <a:defRPr/>
              </a:pPr>
              <a:t>03.09.2012</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77F12A9-AB29-425F-8DFE-7BE879998F1F}"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tx2">
                <a:lumMod val="75000"/>
              </a:schemeClr>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5D97B4E-B67A-411C-9794-73D432C0668B}" type="datetimeFigureOut">
              <a:rPr lang="ru-RU"/>
              <a:pPr>
                <a:defRPr/>
              </a:pPr>
              <a:t>03.09.2012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DC6F1F-2603-47A3-A912-5C2AE360B585}"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gif"/><Relationship Id="rId2" Type="http://schemas.openxmlformats.org/officeDocument/2006/relationships/audio" Target="file:///C:\Documents%20and%20Settings\&#1076;&#1086;&#1084;\&#1056;&#1072;&#1073;&#1086;&#1095;&#1080;&#1081;%20&#1089;&#1090;&#1086;&#1083;\&#1084;&#1086;&#1081;%20&#1087;&#1088;&#1086;&#1101;&#1082;&#1090;\&#1062;&#1054;&#1056;%20&#1074;%20&#1088;&#1077;&#1075;.&#1093;&#1088;&#1072;&#1085;&#1080;&#1083;&#1080;&#1097;&#1077;\&#1044;&#1077;&#1082;&#1072;&#1073;&#1088;&#1100;\&#1041;&#1083;&#1072;&#1075;&#1080;&#1085;&#1080;&#1085;&#1072;\&#1041;&#1083;&#1072;&#1075;&#1080;&#1085;&#1080;&#1085;&#1072;%20&#1045;.&#1040;.%20&#1055;&#1088;&#1072;&#1079;&#1076;&#1085;&#1080;&#1082;&#1080;%20&#1041;&#1088;&#1080;&#1090;&#1072;&#1085;&#1080;&#1080;\JingleBells.mp3" TargetMode="External"/><Relationship Id="rId1" Type="http://schemas.openxmlformats.org/officeDocument/2006/relationships/vmlDrawing" Target="../drawings/vmlDrawing1.vml"/><Relationship Id="rId6" Type="http://schemas.openxmlformats.org/officeDocument/2006/relationships/image" Target="../media/image31.gif"/><Relationship Id="rId5" Type="http://schemas.openxmlformats.org/officeDocument/2006/relationships/oleObject" Target="../embeddings/oleObject1.bin"/><Relationship Id="rId4"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4.gif"/><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9.jpeg"/><Relationship Id="rId11" Type="http://schemas.openxmlformats.org/officeDocument/2006/relationships/image" Target="../media/image14.gif"/><Relationship Id="rId5" Type="http://schemas.openxmlformats.org/officeDocument/2006/relationships/image" Target="../media/image8.jpeg"/><Relationship Id="rId10" Type="http://schemas.openxmlformats.org/officeDocument/2006/relationships/image" Target="../media/image13.gif"/><Relationship Id="rId4" Type="http://schemas.openxmlformats.org/officeDocument/2006/relationships/image" Target="../media/image7.jpe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gif"/></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gif"/><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gif"/><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a:xfrm>
            <a:off x="411163" y="285750"/>
            <a:ext cx="8018462" cy="857250"/>
          </a:xfrm>
        </p:spPr>
        <p:txBody>
          <a:bodyPr/>
          <a:lstStyle/>
          <a:p>
            <a:pPr eaLnBrk="1" hangingPunct="1">
              <a:buClr>
                <a:srgbClr val="CC00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smtClean="0">
                <a:solidFill>
                  <a:schemeClr val="bg1"/>
                </a:solidFill>
                <a:latin typeface="comic"/>
              </a:rPr>
              <a:t>МКОУ Бутурлиновская СОШ №1</a:t>
            </a:r>
            <a:endParaRPr lang="en-US" sz="2400" smtClean="0">
              <a:solidFill>
                <a:schemeClr val="bg1"/>
              </a:solidFill>
              <a:latin typeface="comic"/>
            </a:endParaRPr>
          </a:p>
        </p:txBody>
      </p:sp>
      <p:sp>
        <p:nvSpPr>
          <p:cNvPr id="24578" name="Rectangle 2"/>
          <p:cNvSpPr>
            <a:spLocks noGrp="1" noChangeArrowheads="1"/>
          </p:cNvSpPr>
          <p:nvPr>
            <p:ph type="body" idx="4294967295"/>
          </p:nvPr>
        </p:nvSpPr>
        <p:spPr>
          <a:xfrm>
            <a:off x="1928813" y="1289050"/>
            <a:ext cx="5429250" cy="1782763"/>
          </a:xfrm>
        </p:spPr>
        <p:txBody>
          <a:bodyPr/>
          <a:lstStyle/>
          <a:p>
            <a:pPr eaLnBrk="1" hangingPunct="1">
              <a:buClr>
                <a:srgbClr val="800080"/>
              </a:buClr>
              <a:buFont typeface="Comic Sans MS" pitchFamily="66"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endParaRPr lang="en-US" smtClean="0">
              <a:latin typeface="Comic Sans MS" pitchFamily="66" charset="0"/>
            </a:endParaRPr>
          </a:p>
          <a:p>
            <a:pPr algn="ctr" eaLnBrk="1" hangingPunct="1">
              <a:buClr>
                <a:srgbClr val="800080"/>
              </a:buClr>
              <a:buFont typeface="Comic Sans MS" pitchFamily="66"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6000" smtClean="0">
                <a:solidFill>
                  <a:srgbClr val="CC0000"/>
                </a:solidFill>
                <a:latin typeface="Comic Sans MS" pitchFamily="66" charset="0"/>
              </a:rPr>
              <a:t>Christmas</a:t>
            </a:r>
            <a:endParaRPr lang="en-US" sz="6000" smtClean="0">
              <a:latin typeface="Comic Sans MS" pitchFamily="66" charset="0"/>
            </a:endParaRPr>
          </a:p>
        </p:txBody>
      </p:sp>
      <p:pic>
        <p:nvPicPr>
          <p:cNvPr id="24579" name="Picture 3"/>
          <p:cNvPicPr>
            <a:picLocks noChangeAspect="1" noChangeArrowheads="1"/>
          </p:cNvPicPr>
          <p:nvPr/>
        </p:nvPicPr>
        <p:blipFill>
          <a:blip r:embed="rId3"/>
          <a:srcRect/>
          <a:stretch>
            <a:fillRect/>
          </a:stretch>
        </p:blipFill>
        <p:spPr bwMode="auto">
          <a:xfrm>
            <a:off x="357188" y="3429000"/>
            <a:ext cx="2271712" cy="3027363"/>
          </a:xfrm>
          <a:prstGeom prst="rect">
            <a:avLst/>
          </a:prstGeom>
          <a:noFill/>
          <a:ln w="9525">
            <a:noFill/>
            <a:round/>
            <a:headEnd/>
            <a:tailEnd/>
          </a:ln>
        </p:spPr>
      </p:pic>
      <p:sp>
        <p:nvSpPr>
          <p:cNvPr id="5" name="Скругленный прямоугольник 4"/>
          <p:cNvSpPr/>
          <p:nvPr/>
        </p:nvSpPr>
        <p:spPr>
          <a:xfrm>
            <a:off x="5643563" y="6000750"/>
            <a:ext cx="2786062"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ru-RU">
                <a:solidFill>
                  <a:srgbClr val="FFFFFF"/>
                </a:solidFill>
              </a:rPr>
              <a:t>Ермоленко Н.Ю.</a:t>
            </a:r>
          </a:p>
        </p:txBody>
      </p:sp>
      <p:pic>
        <p:nvPicPr>
          <p:cNvPr id="15365" name="Picture 3" descr="santa d"/>
          <p:cNvPicPr>
            <a:picLocks noChangeAspect="1" noChangeArrowheads="1"/>
          </p:cNvPicPr>
          <p:nvPr/>
        </p:nvPicPr>
        <p:blipFill>
          <a:blip r:embed="rId4"/>
          <a:srcRect/>
          <a:stretch>
            <a:fillRect/>
          </a:stretch>
        </p:blipFill>
        <p:spPr bwMode="auto">
          <a:xfrm>
            <a:off x="6215063" y="1071563"/>
            <a:ext cx="2733675" cy="942975"/>
          </a:xfrm>
          <a:prstGeom prst="rect">
            <a:avLst/>
          </a:prstGeom>
          <a:noFill/>
          <a:ln w="9525">
            <a:noFill/>
            <a:miter lim="800000"/>
            <a:headEnd/>
            <a:tailEnd/>
          </a:ln>
        </p:spPr>
      </p:pic>
      <p:pic>
        <p:nvPicPr>
          <p:cNvPr id="15366" name="Picture 9" descr="41"/>
          <p:cNvPicPr>
            <a:picLocks noChangeAspect="1" noChangeArrowheads="1" noCrop="1"/>
          </p:cNvPicPr>
          <p:nvPr/>
        </p:nvPicPr>
        <p:blipFill>
          <a:blip r:embed="rId5"/>
          <a:srcRect/>
          <a:stretch>
            <a:fillRect/>
          </a:stretch>
        </p:blipFill>
        <p:spPr bwMode="auto">
          <a:xfrm>
            <a:off x="5786438" y="3429000"/>
            <a:ext cx="2714625" cy="1963738"/>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afterEffect">
                                  <p:stCondLst>
                                    <p:cond delay="0"/>
                                  </p:stCondLst>
                                  <p:iterate type="lt">
                                    <p:tmPct val="75"/>
                                  </p:iterate>
                                  <p:childTnLst>
                                    <p:set>
                                      <p:cBhvr additive="repl">
                                        <p:cTn id="6" dur="1" fill="hold">
                                          <p:stCondLst>
                                            <p:cond delay="0"/>
                                          </p:stCondLst>
                                        </p:cTn>
                                        <p:tgtEl>
                                          <p:spTgt spid="24577"/>
                                        </p:tgtEl>
                                        <p:attrNameLst>
                                          <p:attrName>style.visibility</p:attrName>
                                        </p:attrNameLst>
                                      </p:cBhvr>
                                      <p:to>
                                        <p:strVal val="visible"/>
                                      </p:to>
                                    </p:set>
                                  </p:childTnLst>
                                </p:cTn>
                              </p:par>
                            </p:childTnLst>
                          </p:cTn>
                        </p:par>
                        <p:par>
                          <p:cTn id="7" fill="hold">
                            <p:stCondLst>
                              <p:cond delay="0"/>
                            </p:stCondLst>
                            <p:childTnLst>
                              <p:par>
                                <p:cTn id="8" presetID="1" presetClass="entr" fill="hold" nodeType="afterEffect">
                                  <p:stCondLst>
                                    <p:cond delay="0"/>
                                  </p:stCondLst>
                                  <p:iterate type="lt">
                                    <p:tmPct val="75"/>
                                  </p:iterate>
                                  <p:childTnLst>
                                    <p:set>
                                      <p:cBhvr additive="repl">
                                        <p:cTn id="9" dur="1" fill="hold">
                                          <p:stCondLst>
                                            <p:cond delay="0"/>
                                          </p:stCondLst>
                                        </p:cTn>
                                        <p:tgtEl>
                                          <p:spTgt spid="24578">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fill="hold" nodeType="afterEffect">
                                  <p:stCondLst>
                                    <p:cond delay="0"/>
                                  </p:stCondLst>
                                  <p:childTnLst>
                                    <p:set>
                                      <p:cBhvr additive="repl">
                                        <p:cTn id="12" dur="1" fill="hold">
                                          <p:stCondLst>
                                            <p:cond delay="0"/>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3059113" y="4400550"/>
          <a:ext cx="4968875" cy="2141538"/>
        </p:xfrm>
        <a:graphic>
          <a:graphicData uri="http://schemas.openxmlformats.org/presentationml/2006/ole">
            <p:oleObj spid="_x0000_s5122" r:id="rId5" imgW="5486040" imgH="2365560" progId="Word.Document.8">
              <p:embed/>
            </p:oleObj>
          </a:graphicData>
        </a:graphic>
      </p:graphicFrame>
      <p:sp>
        <p:nvSpPr>
          <p:cNvPr id="5123" name="Text Box 2"/>
          <p:cNvSpPr txBox="1">
            <a:spLocks noChangeArrowheads="1"/>
          </p:cNvSpPr>
          <p:nvPr/>
        </p:nvSpPr>
        <p:spPr bwMode="auto">
          <a:xfrm>
            <a:off x="5003800" y="333375"/>
            <a:ext cx="3671888" cy="1312863"/>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Dashing through the snow</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In a one-horse open sleigh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Over the fields we go</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Laughing all the way.</a:t>
            </a:r>
          </a:p>
        </p:txBody>
      </p:sp>
      <p:sp>
        <p:nvSpPr>
          <p:cNvPr id="5124" name="Text Box 3"/>
          <p:cNvSpPr txBox="1">
            <a:spLocks noChangeArrowheads="1"/>
          </p:cNvSpPr>
          <p:nvPr/>
        </p:nvSpPr>
        <p:spPr bwMode="auto">
          <a:xfrm>
            <a:off x="5076825" y="3141663"/>
            <a:ext cx="3762375" cy="1312862"/>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Bells on bob-tail ring</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Making spirits bright,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What fun it is to ride and sing</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A sleighing song tonight!</a:t>
            </a:r>
          </a:p>
        </p:txBody>
      </p:sp>
      <p:sp>
        <p:nvSpPr>
          <p:cNvPr id="5125" name="Text Box 4"/>
          <p:cNvSpPr txBox="1">
            <a:spLocks noChangeArrowheads="1"/>
          </p:cNvSpPr>
          <p:nvPr/>
        </p:nvSpPr>
        <p:spPr bwMode="auto">
          <a:xfrm>
            <a:off x="5076825" y="1700213"/>
            <a:ext cx="3419475" cy="1312862"/>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Jingle bells, jingle bells!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Jingle all the way</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Oh! What fun it is to ride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latin typeface="Calibri" pitchFamily="34" charset="0"/>
              </a:rPr>
              <a:t>In a one-horse open sleigh!</a:t>
            </a:r>
          </a:p>
        </p:txBody>
      </p:sp>
      <p:sp>
        <p:nvSpPr>
          <p:cNvPr id="5126" name="Text Box 5"/>
          <p:cNvSpPr txBox="1">
            <a:spLocks noChangeArrowheads="1"/>
          </p:cNvSpPr>
          <p:nvPr/>
        </p:nvSpPr>
        <p:spPr bwMode="auto">
          <a:xfrm>
            <a:off x="468313" y="260350"/>
            <a:ext cx="3095625" cy="460375"/>
          </a:xfrm>
          <a:prstGeom prst="rect">
            <a:avLst/>
          </a:prstGeom>
          <a:noFill/>
          <a:ln w="9525">
            <a:noFill/>
            <a:round/>
            <a:headEnd/>
            <a:tailEnd/>
          </a:ln>
        </p:spPr>
        <p:txBody>
          <a:bodyPr lIns="90000" tIns="46800" rIns="90000" bIns="46800">
            <a:spAutoFit/>
          </a:bodyPr>
          <a:lstStyle/>
          <a:p>
            <a:pPr algn="ctr">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latin typeface="Calibri" pitchFamily="34" charset="0"/>
              </a:rPr>
              <a:t>Let’s sing  a song!</a:t>
            </a:r>
          </a:p>
        </p:txBody>
      </p:sp>
      <p:sp>
        <p:nvSpPr>
          <p:cNvPr id="5127" name="WordArt 6"/>
          <p:cNvSpPr>
            <a:spLocks noChangeArrowheads="1" noChangeShapeType="1" noTextEdit="1"/>
          </p:cNvSpPr>
          <p:nvPr/>
        </p:nvSpPr>
        <p:spPr bwMode="auto">
          <a:xfrm>
            <a:off x="468313" y="714375"/>
            <a:ext cx="3816350" cy="1357313"/>
          </a:xfrm>
          <a:prstGeom prst="rect">
            <a:avLst/>
          </a:prstGeom>
        </p:spPr>
        <p:txBody>
          <a:bodyPr wrap="none" fromWordArt="1">
            <a:prstTxWarp prst="textDeflate">
              <a:avLst>
                <a:gd name="adj" fmla="val 37500"/>
              </a:avLst>
            </a:prstTxWarp>
          </a:bodyPr>
          <a:lstStyle/>
          <a:p>
            <a:pPr algn="ctr"/>
            <a:r>
              <a:rPr lang="en-US" sz="3600" kern="10">
                <a:ln w="9360">
                  <a:solidFill>
                    <a:srgbClr val="000000"/>
                  </a:solidFill>
                  <a:miter lim="800000"/>
                  <a:headEnd/>
                  <a:tailEnd/>
                </a:ln>
                <a:solidFill>
                  <a:srgbClr val="00CC00">
                    <a:alpha val="65097"/>
                  </a:srgbClr>
                </a:solidFill>
                <a:effectLst>
                  <a:outerShdw dist="17819" dir="2700000" algn="ctr" rotWithShape="0">
                    <a:srgbClr val="C0C0C0">
                      <a:alpha val="80011"/>
                    </a:srgbClr>
                  </a:outerShdw>
                </a:effectLst>
                <a:latin typeface="Impact"/>
              </a:rPr>
              <a:t>Jingle bells</a:t>
            </a:r>
            <a:endParaRPr lang="ru-RU" sz="3600" kern="10">
              <a:ln w="9360">
                <a:solidFill>
                  <a:srgbClr val="000000"/>
                </a:solidFill>
                <a:miter lim="800000"/>
                <a:headEnd/>
                <a:tailEnd/>
              </a:ln>
              <a:solidFill>
                <a:srgbClr val="00CC00">
                  <a:alpha val="65097"/>
                </a:srgbClr>
              </a:solidFill>
              <a:effectLst>
                <a:outerShdw dist="17819" dir="2700000" algn="ctr" rotWithShape="0">
                  <a:srgbClr val="C0C0C0">
                    <a:alpha val="80011"/>
                  </a:srgbClr>
                </a:outerShdw>
              </a:effectLst>
              <a:latin typeface="Impact"/>
            </a:endParaRPr>
          </a:p>
        </p:txBody>
      </p:sp>
      <p:pic>
        <p:nvPicPr>
          <p:cNvPr id="5128" name="Picture 7"/>
          <p:cNvPicPr>
            <a:picLocks noChangeAspect="1" noChangeArrowheads="1"/>
          </p:cNvPicPr>
          <p:nvPr/>
        </p:nvPicPr>
        <p:blipFill>
          <a:blip r:embed="rId6"/>
          <a:srcRect/>
          <a:stretch>
            <a:fillRect/>
          </a:stretch>
        </p:blipFill>
        <p:spPr bwMode="auto">
          <a:xfrm>
            <a:off x="323850" y="2781300"/>
            <a:ext cx="2476500" cy="3455988"/>
          </a:xfrm>
          <a:prstGeom prst="rect">
            <a:avLst/>
          </a:prstGeom>
          <a:noFill/>
          <a:ln w="9525">
            <a:noFill/>
            <a:round/>
            <a:headEnd/>
            <a:tailEnd/>
          </a:ln>
        </p:spPr>
      </p:pic>
      <p:sp>
        <p:nvSpPr>
          <p:cNvPr id="5129" name="AutoShape 8"/>
          <p:cNvSpPr>
            <a:spLocks noChangeArrowheads="1"/>
          </p:cNvSpPr>
          <p:nvPr/>
        </p:nvSpPr>
        <p:spPr bwMode="auto">
          <a:xfrm>
            <a:off x="7920038" y="5759450"/>
            <a:ext cx="900112" cy="900113"/>
          </a:xfrm>
          <a:prstGeom prst="roundRect">
            <a:avLst>
              <a:gd name="adj" fmla="val 176"/>
            </a:avLst>
          </a:prstGeom>
          <a:noFill/>
          <a:ln w="9525">
            <a:noFill/>
            <a:round/>
            <a:headEnd/>
            <a:tailEnd/>
          </a:ln>
        </p:spPr>
        <p:txBody>
          <a:bodyPr wrap="none" anchor="ctr"/>
          <a:lstStyle/>
          <a:p>
            <a:endParaRPr lang="ru-RU">
              <a:latin typeface="Calibri" pitchFamily="34" charset="0"/>
            </a:endParaRPr>
          </a:p>
        </p:txBody>
      </p:sp>
      <p:sp>
        <p:nvSpPr>
          <p:cNvPr id="28681" name="AutoShape 9"/>
          <p:cNvSpPr>
            <a:spLocks noRot="1" noChangeAspect="1" noChangeArrowheads="1"/>
          </p:cNvSpPr>
          <p:nvPr>
            <a:audioFile r:link="rId2"/>
          </p:nvPr>
        </p:nvSpPr>
        <p:spPr bwMode="auto">
          <a:xfrm>
            <a:off x="7920038" y="5580063"/>
            <a:ext cx="900112" cy="900112"/>
          </a:xfrm>
          <a:prstGeom prst="rect">
            <a:avLst/>
          </a:prstGeom>
          <a:noFill/>
          <a:ln w="9525">
            <a:noFill/>
            <a:miter lim="800000"/>
            <a:headEnd/>
            <a:tailEnd/>
          </a:ln>
        </p:spPr>
        <p:txBody>
          <a:bodyPr/>
          <a:lstStyle/>
          <a:p>
            <a:endParaRPr lang="ru-RU">
              <a:latin typeface="Calibri" pitchFamily="34" charset="0"/>
            </a:endParaRPr>
          </a:p>
        </p:txBody>
      </p:sp>
      <p:pic>
        <p:nvPicPr>
          <p:cNvPr id="5131" name="Picture 9" descr="41"/>
          <p:cNvPicPr>
            <a:picLocks noChangeAspect="1" noChangeArrowheads="1" noCrop="1"/>
          </p:cNvPicPr>
          <p:nvPr/>
        </p:nvPicPr>
        <p:blipFill>
          <a:blip r:embed="rId7"/>
          <a:srcRect/>
          <a:stretch>
            <a:fillRect/>
          </a:stretch>
        </p:blipFill>
        <p:spPr bwMode="auto">
          <a:xfrm>
            <a:off x="1857375" y="2071688"/>
            <a:ext cx="2714625" cy="196373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restart="whenNotActive" fill="hold" evtFilter="cancelBubble" nodeType="interactiveSeq">
                <p:stCondLst>
                  <p:cond evt="onClick" delay="0">
                    <p:tgtEl>
                      <p:spTgt spid="28681"/>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8681"/>
                                        </p:tgtEl>
                                      </p:cBhvr>
                                    </p:cmd>
                                  </p:childTnLst>
                                </p:cTn>
                              </p:par>
                            </p:childTnLst>
                          </p:cTn>
                        </p:par>
                      </p:childTnLst>
                    </p:cTn>
                  </p:par>
                </p:childTnLst>
              </p:cTn>
              <p:nextCondLst>
                <p:cond evt="onClick" delay="0">
                  <p:tgtEl>
                    <p:spTgt spid="28681"/>
                  </p:tgtEl>
                </p:cond>
              </p:nextCondLst>
            </p:seq>
            <p:audio>
              <p:cMediaNode>
                <p:cTn id="7" fill="hold" display="0">
                  <p:stCondLst>
                    <p:cond delay="indefinite"/>
                  </p:stCondLst>
                  <p:endCondLst>
                    <p:cond evt="onNext" delay="0">
                      <p:tgtEl>
                        <p:sldTgt/>
                      </p:tgtEl>
                    </p:cond>
                    <p:cond evt="onPrev" delay="0">
                      <p:tgtEl>
                        <p:sldTgt/>
                      </p:tgtEl>
                    </p:cond>
                  </p:endCondLst>
                </p:cTn>
                <p:tgtEl>
                  <p:spTgt spid="28681"/>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Заголовок 1"/>
          <p:cNvSpPr>
            <a:spLocks noGrp="1"/>
          </p:cNvSpPr>
          <p:nvPr>
            <p:ph type="title"/>
          </p:nvPr>
        </p:nvSpPr>
        <p:spPr/>
        <p:txBody>
          <a:bodyPr/>
          <a:lstStyle/>
          <a:p>
            <a:pPr eaLnBrk="1" hangingPunct="1"/>
            <a:r>
              <a:rPr lang="en-US" smtClean="0">
                <a:solidFill>
                  <a:srgbClr val="FF0000"/>
                </a:solidFill>
              </a:rPr>
              <a:t>Pronouns</a:t>
            </a:r>
            <a:endParaRPr lang="ru-RU" smtClean="0">
              <a:solidFill>
                <a:srgbClr val="FF0000"/>
              </a:solidFill>
            </a:endParaRPr>
          </a:p>
        </p:txBody>
      </p:sp>
      <p:sp>
        <p:nvSpPr>
          <p:cNvPr id="3" name="Содержимое 2"/>
          <p:cNvSpPr>
            <a:spLocks noGrp="1"/>
          </p:cNvSpPr>
          <p:nvPr>
            <p:ph sz="half" idx="1"/>
          </p:nvPr>
        </p:nvSpPr>
        <p:spPr>
          <a:xfrm>
            <a:off x="457200" y="1428750"/>
            <a:ext cx="4038600" cy="4697413"/>
          </a:xfrm>
        </p:spPr>
        <p:txBody>
          <a:bodyPr rtlCol="0">
            <a:normAutofit fontScale="92500" lnSpcReduction="10000"/>
          </a:bodyPr>
          <a:lstStyle/>
          <a:p>
            <a:pPr algn="ctr" eaLnBrk="1" fontAlgn="auto" hangingPunct="1">
              <a:spcAft>
                <a:spcPts val="0"/>
              </a:spcAft>
              <a:buFont typeface="Arial" pitchFamily="34" charset="0"/>
              <a:buChar char="•"/>
              <a:defRPr/>
            </a:pPr>
            <a:r>
              <a:rPr lang="en-US" sz="3200" b="1" dirty="0" smtClean="0"/>
              <a:t>My</a:t>
            </a:r>
          </a:p>
          <a:p>
            <a:pPr algn="ctr" eaLnBrk="1" fontAlgn="auto" hangingPunct="1">
              <a:spcAft>
                <a:spcPts val="0"/>
              </a:spcAft>
              <a:buFont typeface="Arial" pitchFamily="34" charset="0"/>
              <a:buChar char="•"/>
              <a:defRPr/>
            </a:pPr>
            <a:r>
              <a:rPr lang="en-US" sz="3200" b="1" dirty="0" smtClean="0"/>
              <a:t>Your</a:t>
            </a:r>
          </a:p>
          <a:p>
            <a:pPr algn="ctr" eaLnBrk="1" fontAlgn="auto" hangingPunct="1">
              <a:spcAft>
                <a:spcPts val="0"/>
              </a:spcAft>
              <a:buFont typeface="Arial" pitchFamily="34" charset="0"/>
              <a:buChar char="•"/>
              <a:defRPr/>
            </a:pPr>
            <a:r>
              <a:rPr lang="en-US" sz="3200" b="1" dirty="0" smtClean="0"/>
              <a:t>His</a:t>
            </a:r>
          </a:p>
          <a:p>
            <a:pPr algn="ctr" eaLnBrk="1" fontAlgn="auto" hangingPunct="1">
              <a:spcAft>
                <a:spcPts val="0"/>
              </a:spcAft>
              <a:buFont typeface="Arial" pitchFamily="34" charset="0"/>
              <a:buChar char="•"/>
              <a:defRPr/>
            </a:pPr>
            <a:r>
              <a:rPr lang="en-US" sz="3200" b="1" dirty="0" smtClean="0"/>
              <a:t>Her</a:t>
            </a:r>
          </a:p>
          <a:p>
            <a:pPr algn="ctr" eaLnBrk="1" fontAlgn="auto" hangingPunct="1">
              <a:spcAft>
                <a:spcPts val="0"/>
              </a:spcAft>
              <a:buFont typeface="Arial" pitchFamily="34" charset="0"/>
              <a:buChar char="•"/>
              <a:defRPr/>
            </a:pPr>
            <a:r>
              <a:rPr lang="en-US" sz="3200" b="1" dirty="0" smtClean="0"/>
              <a:t>Our</a:t>
            </a:r>
          </a:p>
          <a:p>
            <a:pPr algn="ctr" eaLnBrk="1" fontAlgn="auto" hangingPunct="1">
              <a:spcAft>
                <a:spcPts val="0"/>
              </a:spcAft>
              <a:buFont typeface="Arial" pitchFamily="34" charset="0"/>
              <a:buChar char="•"/>
              <a:defRPr/>
            </a:pPr>
            <a:r>
              <a:rPr lang="en-US" sz="3200" b="1" dirty="0" smtClean="0"/>
              <a:t>Their </a:t>
            </a:r>
          </a:p>
          <a:p>
            <a:pPr algn="ctr" eaLnBrk="1" fontAlgn="auto" hangingPunct="1">
              <a:spcAft>
                <a:spcPts val="0"/>
              </a:spcAft>
              <a:buFont typeface="Arial" pitchFamily="34" charset="0"/>
              <a:buChar char="•"/>
              <a:defRPr/>
            </a:pPr>
            <a:endParaRPr lang="en-US" dirty="0" smtClean="0"/>
          </a:p>
          <a:p>
            <a:pPr algn="ctr" eaLnBrk="1" fontAlgn="auto" hangingPunct="1">
              <a:spcAft>
                <a:spcPts val="0"/>
              </a:spcAft>
              <a:buFont typeface="Arial" pitchFamily="34" charset="0"/>
              <a:buNone/>
              <a:defRPr/>
            </a:pPr>
            <a:r>
              <a:rPr lang="en-US" sz="3500" b="1" dirty="0" smtClean="0"/>
              <a:t>This is </a:t>
            </a:r>
            <a:r>
              <a:rPr lang="en-US" sz="3500" b="1" dirty="0" smtClean="0">
                <a:solidFill>
                  <a:srgbClr val="FF0000"/>
                </a:solidFill>
              </a:rPr>
              <a:t>my</a:t>
            </a:r>
            <a:r>
              <a:rPr lang="en-US" sz="3500" b="1" dirty="0" smtClean="0"/>
              <a:t> book</a:t>
            </a:r>
            <a:endParaRPr lang="ru-RU" sz="3500" b="1" dirty="0"/>
          </a:p>
        </p:txBody>
      </p:sp>
      <p:sp>
        <p:nvSpPr>
          <p:cNvPr id="4" name="Содержимое 3"/>
          <p:cNvSpPr>
            <a:spLocks noGrp="1"/>
          </p:cNvSpPr>
          <p:nvPr>
            <p:ph sz="half" idx="2"/>
          </p:nvPr>
        </p:nvSpPr>
        <p:spPr>
          <a:xfrm>
            <a:off x="4648200" y="1071563"/>
            <a:ext cx="4038600" cy="4500562"/>
          </a:xfrm>
        </p:spPr>
        <p:txBody>
          <a:bodyPr rtlCol="0">
            <a:normAutofit fontScale="92500" lnSpcReduction="10000"/>
          </a:bodyPr>
          <a:lstStyle/>
          <a:p>
            <a:pPr algn="ctr" eaLnBrk="1" fontAlgn="auto" hangingPunct="1">
              <a:spcAft>
                <a:spcPts val="0"/>
              </a:spcAft>
              <a:buFont typeface="Arial" pitchFamily="34" charset="0"/>
              <a:buChar char="•"/>
              <a:defRPr/>
            </a:pPr>
            <a:endParaRPr lang="en-US" sz="3200" b="1" dirty="0" smtClean="0"/>
          </a:p>
          <a:p>
            <a:pPr algn="ctr" eaLnBrk="1" fontAlgn="auto" hangingPunct="1">
              <a:spcAft>
                <a:spcPts val="0"/>
              </a:spcAft>
              <a:buFont typeface="Arial" pitchFamily="34" charset="0"/>
              <a:buChar char="•"/>
              <a:defRPr/>
            </a:pPr>
            <a:r>
              <a:rPr lang="en-US" sz="3200" b="1" dirty="0" smtClean="0"/>
              <a:t>Mine</a:t>
            </a:r>
          </a:p>
          <a:p>
            <a:pPr algn="ctr" eaLnBrk="1" fontAlgn="auto" hangingPunct="1">
              <a:spcAft>
                <a:spcPts val="0"/>
              </a:spcAft>
              <a:buFont typeface="Arial" pitchFamily="34" charset="0"/>
              <a:buChar char="•"/>
              <a:defRPr/>
            </a:pPr>
            <a:r>
              <a:rPr lang="en-US" sz="3200" b="1" dirty="0" smtClean="0"/>
              <a:t>Yours</a:t>
            </a:r>
          </a:p>
          <a:p>
            <a:pPr algn="ctr" eaLnBrk="1" fontAlgn="auto" hangingPunct="1">
              <a:spcAft>
                <a:spcPts val="0"/>
              </a:spcAft>
              <a:buFont typeface="Arial" pitchFamily="34" charset="0"/>
              <a:buChar char="•"/>
              <a:defRPr/>
            </a:pPr>
            <a:r>
              <a:rPr lang="en-US" sz="3200" b="1" dirty="0" smtClean="0"/>
              <a:t>His</a:t>
            </a:r>
          </a:p>
          <a:p>
            <a:pPr algn="ctr" eaLnBrk="1" fontAlgn="auto" hangingPunct="1">
              <a:spcAft>
                <a:spcPts val="0"/>
              </a:spcAft>
              <a:buFont typeface="Arial" pitchFamily="34" charset="0"/>
              <a:buChar char="•"/>
              <a:defRPr/>
            </a:pPr>
            <a:r>
              <a:rPr lang="en-US" sz="3200" b="1" dirty="0" smtClean="0"/>
              <a:t>Hers</a:t>
            </a:r>
          </a:p>
          <a:p>
            <a:pPr algn="ctr" eaLnBrk="1" fontAlgn="auto" hangingPunct="1">
              <a:spcAft>
                <a:spcPts val="0"/>
              </a:spcAft>
              <a:buFont typeface="Arial" pitchFamily="34" charset="0"/>
              <a:buChar char="•"/>
              <a:defRPr/>
            </a:pPr>
            <a:r>
              <a:rPr lang="en-US" sz="3200" b="1" dirty="0" smtClean="0"/>
              <a:t>Ours</a:t>
            </a:r>
          </a:p>
          <a:p>
            <a:pPr algn="ctr" eaLnBrk="1" fontAlgn="auto" hangingPunct="1">
              <a:spcAft>
                <a:spcPts val="0"/>
              </a:spcAft>
              <a:buFont typeface="Arial" pitchFamily="34" charset="0"/>
              <a:buChar char="•"/>
              <a:defRPr/>
            </a:pPr>
            <a:r>
              <a:rPr lang="en-US" sz="3200" b="1" dirty="0" smtClean="0"/>
              <a:t>Theirs</a:t>
            </a:r>
          </a:p>
          <a:p>
            <a:pPr algn="ctr" eaLnBrk="1" fontAlgn="auto" hangingPunct="1">
              <a:spcAft>
                <a:spcPts val="0"/>
              </a:spcAft>
              <a:buFont typeface="Arial" pitchFamily="34" charset="0"/>
              <a:buNone/>
              <a:defRPr/>
            </a:pPr>
            <a:endParaRPr lang="en-US" b="1" dirty="0" smtClean="0"/>
          </a:p>
          <a:p>
            <a:pPr algn="ctr" eaLnBrk="1" fontAlgn="auto" hangingPunct="1">
              <a:spcAft>
                <a:spcPts val="0"/>
              </a:spcAft>
              <a:buFont typeface="Arial" pitchFamily="34" charset="0"/>
              <a:buNone/>
              <a:defRPr/>
            </a:pPr>
            <a:r>
              <a:rPr lang="en-US" sz="3500" b="1" dirty="0" smtClean="0"/>
              <a:t>The book is </a:t>
            </a:r>
            <a:r>
              <a:rPr lang="en-US" sz="3500" b="1" dirty="0" smtClean="0">
                <a:solidFill>
                  <a:srgbClr val="FF0000"/>
                </a:solidFill>
              </a:rPr>
              <a:t>mine</a:t>
            </a:r>
            <a:endParaRPr lang="ru-RU" sz="3500" b="1" dirty="0">
              <a:solidFill>
                <a:srgbClr val="FF0000"/>
              </a:solidFill>
            </a:endParaRPr>
          </a:p>
        </p:txBody>
      </p:sp>
      <p:pic>
        <p:nvPicPr>
          <p:cNvPr id="31749" name="Picture 3" descr="santa d"/>
          <p:cNvPicPr>
            <a:picLocks noChangeAspect="1" noChangeArrowheads="1"/>
          </p:cNvPicPr>
          <p:nvPr/>
        </p:nvPicPr>
        <p:blipFill>
          <a:blip r:embed="rId3"/>
          <a:srcRect/>
          <a:stretch>
            <a:fillRect/>
          </a:stretch>
        </p:blipFill>
        <p:spPr bwMode="auto">
          <a:xfrm>
            <a:off x="5572125" y="5643563"/>
            <a:ext cx="2733675" cy="94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sz="3600" dirty="0" smtClean="0">
                <a:solidFill>
                  <a:schemeClr val="bg1"/>
                </a:solidFill>
              </a:rPr>
              <a:t>Заполни пропуски словами</a:t>
            </a:r>
            <a:r>
              <a:rPr lang="ru-RU" sz="3600" dirty="0" smtClean="0"/>
              <a:t/>
            </a:r>
            <a:br>
              <a:rPr lang="ru-RU" sz="3600" dirty="0" smtClean="0"/>
            </a:br>
            <a:r>
              <a:rPr lang="en-US" sz="3600" dirty="0" err="1" smtClean="0">
                <a:solidFill>
                  <a:srgbClr val="FF0000"/>
                </a:solidFill>
              </a:rPr>
              <a:t>mine,yours,his,hers,ours,theirs</a:t>
            </a:r>
            <a:endParaRPr lang="ru-RU" sz="3600" dirty="0">
              <a:solidFill>
                <a:srgbClr val="FF0000"/>
              </a:solidFill>
            </a:endParaRPr>
          </a:p>
        </p:txBody>
      </p:sp>
      <p:sp>
        <p:nvSpPr>
          <p:cNvPr id="32770" name="Содержимое 2"/>
          <p:cNvSpPr>
            <a:spLocks noGrp="1"/>
          </p:cNvSpPr>
          <p:nvPr>
            <p:ph sz="half" idx="1"/>
          </p:nvPr>
        </p:nvSpPr>
        <p:spPr/>
        <p:txBody>
          <a:bodyPr/>
          <a:lstStyle/>
          <a:p>
            <a:pPr eaLnBrk="1" hangingPunct="1"/>
            <a:r>
              <a:rPr lang="en-US" sz="3200" b="1" smtClean="0"/>
              <a:t>These are our crackers.</a:t>
            </a:r>
          </a:p>
          <a:p>
            <a:pPr eaLnBrk="1" hangingPunct="1"/>
            <a:r>
              <a:rPr lang="en-US" sz="3200" b="1" smtClean="0"/>
              <a:t>This is Mary’s present.</a:t>
            </a:r>
          </a:p>
          <a:p>
            <a:pPr eaLnBrk="1" hangingPunct="1"/>
            <a:r>
              <a:rPr lang="en-US" sz="3200" b="1" smtClean="0"/>
              <a:t>This is my parents’ room.</a:t>
            </a:r>
          </a:p>
          <a:p>
            <a:pPr eaLnBrk="1" hangingPunct="1"/>
            <a:r>
              <a:rPr lang="en-US" sz="3200" b="1" smtClean="0"/>
              <a:t>These are your books.</a:t>
            </a:r>
          </a:p>
          <a:p>
            <a:pPr eaLnBrk="1" hangingPunct="1"/>
            <a:r>
              <a:rPr lang="en-US" sz="3200" b="1" smtClean="0"/>
              <a:t>This is Paul's car.</a:t>
            </a:r>
            <a:endParaRPr lang="ru-RU" sz="3200" b="1" smtClean="0"/>
          </a:p>
        </p:txBody>
      </p:sp>
      <p:sp>
        <p:nvSpPr>
          <p:cNvPr id="32771" name="Содержимое 3"/>
          <p:cNvSpPr>
            <a:spLocks noGrp="1"/>
          </p:cNvSpPr>
          <p:nvPr>
            <p:ph sz="half" idx="2"/>
          </p:nvPr>
        </p:nvSpPr>
        <p:spPr>
          <a:xfrm>
            <a:off x="4648200" y="1785938"/>
            <a:ext cx="4038600" cy="4643437"/>
          </a:xfrm>
        </p:spPr>
        <p:txBody>
          <a:bodyPr/>
          <a:lstStyle/>
          <a:p>
            <a:pPr eaLnBrk="1" hangingPunct="1"/>
            <a:r>
              <a:rPr lang="en-US" b="1" smtClean="0"/>
              <a:t>They are …</a:t>
            </a:r>
          </a:p>
          <a:p>
            <a:pPr eaLnBrk="1" hangingPunct="1">
              <a:buFont typeface="Arial" charset="0"/>
              <a:buNone/>
            </a:pPr>
            <a:endParaRPr lang="en-US" b="1" smtClean="0"/>
          </a:p>
          <a:p>
            <a:pPr eaLnBrk="1" hangingPunct="1"/>
            <a:r>
              <a:rPr lang="en-US" b="1" smtClean="0"/>
              <a:t>It is ...</a:t>
            </a:r>
          </a:p>
          <a:p>
            <a:pPr eaLnBrk="1" hangingPunct="1"/>
            <a:endParaRPr lang="en-US" b="1" smtClean="0"/>
          </a:p>
          <a:p>
            <a:pPr eaLnBrk="1" hangingPunct="1"/>
            <a:r>
              <a:rPr lang="en-US" b="1" smtClean="0"/>
              <a:t>It is …</a:t>
            </a:r>
          </a:p>
          <a:p>
            <a:pPr eaLnBrk="1" hangingPunct="1"/>
            <a:endParaRPr lang="en-US" b="1" smtClean="0"/>
          </a:p>
          <a:p>
            <a:pPr eaLnBrk="1" hangingPunct="1"/>
            <a:r>
              <a:rPr lang="en-US" b="1" smtClean="0"/>
              <a:t>They are …</a:t>
            </a:r>
          </a:p>
          <a:p>
            <a:pPr eaLnBrk="1" hangingPunct="1"/>
            <a:endParaRPr lang="en-US" b="1" smtClean="0"/>
          </a:p>
          <a:p>
            <a:pPr eaLnBrk="1" hangingPunct="1"/>
            <a:r>
              <a:rPr lang="en-US" b="1" smtClean="0"/>
              <a:t>It is …</a:t>
            </a:r>
          </a:p>
          <a:p>
            <a:pPr eaLnBrk="1" hangingPunct="1"/>
            <a:endParaRPr lang="en-US" b="1" smtClean="0"/>
          </a:p>
          <a:p>
            <a:pPr eaLnBrk="1" hangingPunct="1">
              <a:buFont typeface="Arial" charset="0"/>
              <a:buNone/>
            </a:pPr>
            <a:endParaRPr lang="en-US" b="1" smtClean="0"/>
          </a:p>
          <a:p>
            <a:pPr eaLnBrk="1" hangingPunct="1"/>
            <a:endParaRPr lang="en-US" b="1" smtClean="0"/>
          </a:p>
          <a:p>
            <a:pPr eaLnBrk="1" hangingPunct="1">
              <a:buFont typeface="Arial" charset="0"/>
              <a:buNone/>
            </a:pPr>
            <a:endParaRPr lang="en-US" b="1" smtClean="0"/>
          </a:p>
          <a:p>
            <a:pPr eaLnBrk="1" hangingPunct="1">
              <a:buFont typeface="Arial" charset="0"/>
              <a:buNone/>
            </a:pPr>
            <a:endParaRPr lang="en-US" b="1" smtClean="0"/>
          </a:p>
          <a:p>
            <a:pPr eaLnBrk="1" hangingPunct="1">
              <a:buFont typeface="Arial" charset="0"/>
              <a:buNone/>
            </a:pPr>
            <a:r>
              <a:rPr lang="en-US" b="1" smtClean="0"/>
              <a:t>It is…</a:t>
            </a:r>
            <a:endParaRPr lang="ru-RU"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b="1" smtClean="0"/>
              <a:t>  Do</a:t>
            </a:r>
            <a:r>
              <a:rPr lang="ru-RU" b="1" smtClean="0"/>
              <a:t> </a:t>
            </a:r>
            <a:r>
              <a:rPr lang="en-US" b="1" smtClean="0"/>
              <a:t> you like presents?</a:t>
            </a:r>
            <a:endParaRPr lang="ru-RU" b="1" smtClean="0"/>
          </a:p>
        </p:txBody>
      </p:sp>
      <p:sp>
        <p:nvSpPr>
          <p:cNvPr id="33794" name="Rectangle 3"/>
          <p:cNvSpPr>
            <a:spLocks noGrp="1" noChangeArrowheads="1"/>
          </p:cNvSpPr>
          <p:nvPr>
            <p:ph type="body" idx="1"/>
          </p:nvPr>
        </p:nvSpPr>
        <p:spPr/>
        <p:txBody>
          <a:bodyPr/>
          <a:lstStyle/>
          <a:p>
            <a:pPr algn="ctr" eaLnBrk="1" hangingPunct="1">
              <a:buFont typeface="Arial" charset="0"/>
              <a:buNone/>
            </a:pPr>
            <a:r>
              <a:rPr lang="ru-RU" sz="4800" b="1" i="1" smtClean="0"/>
              <a:t>   </a:t>
            </a:r>
            <a:r>
              <a:rPr lang="en-US" sz="4800" b="1" i="1" smtClean="0"/>
              <a:t>What presents would you like to have ?</a:t>
            </a:r>
            <a:r>
              <a:rPr lang="ru-RU" sz="4800" b="1" i="1" smtClean="0"/>
              <a:t> </a:t>
            </a:r>
          </a:p>
          <a:p>
            <a:pPr eaLnBrk="1" hangingPunct="1">
              <a:buFont typeface="Wingdings" pitchFamily="2" charset="2"/>
              <a:buNone/>
            </a:pPr>
            <a:endParaRPr lang="ru-RU" sz="4800" b="1" i="1" smtClean="0"/>
          </a:p>
          <a:p>
            <a:pPr eaLnBrk="1" hangingPunct="1">
              <a:buFont typeface="Arial" charset="0"/>
              <a:buNone/>
            </a:pPr>
            <a:r>
              <a:rPr lang="ru-RU" sz="4800" b="1" i="1" smtClean="0">
                <a:solidFill>
                  <a:srgbClr val="FF0000"/>
                </a:solidFill>
              </a:rPr>
              <a:t>    </a:t>
            </a:r>
            <a:r>
              <a:rPr lang="en-US" sz="4800" b="1" i="1" smtClean="0">
                <a:solidFill>
                  <a:srgbClr val="FF0000"/>
                </a:solidFill>
              </a:rPr>
              <a:t>I would like to have...</a:t>
            </a:r>
            <a:r>
              <a:rPr lang="en-US" sz="4800" smtClean="0">
                <a:solidFill>
                  <a:srgbClr val="FF0000"/>
                </a:solidFill>
              </a:rPr>
              <a:t> </a:t>
            </a:r>
            <a:endParaRPr lang="ru-RU" sz="4800" smtClean="0">
              <a:solidFill>
                <a:srgbClr val="FF0000"/>
              </a:solidFill>
            </a:endParaRPr>
          </a:p>
        </p:txBody>
      </p:sp>
      <p:pic>
        <p:nvPicPr>
          <p:cNvPr id="33795" name="Picture 4" descr="C:\Documents and Settings\Дом\Рабочий стол\рождество\4.jpg"/>
          <p:cNvPicPr>
            <a:picLocks noChangeAspect="1" noChangeArrowheads="1"/>
          </p:cNvPicPr>
          <p:nvPr/>
        </p:nvPicPr>
        <p:blipFill>
          <a:blip r:embed="rId2"/>
          <a:srcRect/>
          <a:stretch>
            <a:fillRect/>
          </a:stretch>
        </p:blipFill>
        <p:spPr bwMode="auto">
          <a:xfrm>
            <a:off x="642938" y="5000625"/>
            <a:ext cx="2143125" cy="1714500"/>
          </a:xfrm>
          <a:prstGeom prst="rect">
            <a:avLst/>
          </a:prstGeom>
          <a:noFill/>
          <a:ln w="9525">
            <a:noFill/>
            <a:miter lim="800000"/>
            <a:headEnd/>
            <a:tailEnd/>
          </a:ln>
        </p:spPr>
      </p:pic>
      <p:pic>
        <p:nvPicPr>
          <p:cNvPr id="33796" name="Picture 2" descr="C:\Documents and Settings\Дом\Мои документы\Мои рисунки\Анимашки\Игрушки\weihnachtsmann083.gif"/>
          <p:cNvPicPr>
            <a:picLocks noChangeAspect="1" noChangeArrowheads="1" noCrop="1"/>
          </p:cNvPicPr>
          <p:nvPr/>
        </p:nvPicPr>
        <p:blipFill>
          <a:blip r:embed="rId3"/>
          <a:srcRect/>
          <a:stretch>
            <a:fillRect/>
          </a:stretch>
        </p:blipFill>
        <p:spPr bwMode="auto">
          <a:xfrm>
            <a:off x="7000875" y="4714875"/>
            <a:ext cx="1643063" cy="1785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Рисунок 1"/>
          <p:cNvPicPr>
            <a:picLocks noChangeAspect="1" noChangeArrowheads="1"/>
          </p:cNvPicPr>
          <p:nvPr/>
        </p:nvPicPr>
        <p:blipFill>
          <a:blip r:embed="rId2"/>
          <a:srcRect/>
          <a:stretch>
            <a:fillRect/>
          </a:stretch>
        </p:blipFill>
        <p:spPr bwMode="auto">
          <a:xfrm>
            <a:off x="1285875" y="214313"/>
            <a:ext cx="6715125" cy="6357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12000">
              <a:srgbClr val="E6D78A"/>
            </a:gs>
            <a:gs pos="30000">
              <a:srgbClr val="C7AC4C"/>
            </a:gs>
            <a:gs pos="45000">
              <a:srgbClr val="E6D78A"/>
            </a:gs>
            <a:gs pos="77000">
              <a:srgbClr val="C7AC4C"/>
            </a:gs>
            <a:gs pos="100000">
              <a:srgbClr val="E6DCAC"/>
            </a:gs>
          </a:gsLst>
          <a:path path="rect">
            <a:fillToRect l="100000" t="100000"/>
          </a:path>
        </a:gradFill>
        <a:effectLst/>
      </p:bgPr>
    </p:bg>
    <p:spTree>
      <p:nvGrpSpPr>
        <p:cNvPr id="1" name=""/>
        <p:cNvGrpSpPr/>
        <p:nvPr/>
      </p:nvGrpSpPr>
      <p:grpSpPr>
        <a:xfrm>
          <a:off x="0" y="0"/>
          <a:ext cx="0" cy="0"/>
          <a:chOff x="0" y="0"/>
          <a:chExt cx="0" cy="0"/>
        </a:xfrm>
      </p:grpSpPr>
      <p:pic>
        <p:nvPicPr>
          <p:cNvPr id="17410" name="Рисунок 1"/>
          <p:cNvPicPr>
            <a:picLocks noChangeAspect="1" noChangeArrowheads="1"/>
          </p:cNvPicPr>
          <p:nvPr/>
        </p:nvPicPr>
        <p:blipFill>
          <a:blip r:embed="rId2"/>
          <a:srcRect/>
          <a:stretch>
            <a:fillRect/>
          </a:stretch>
        </p:blipFill>
        <p:spPr bwMode="auto">
          <a:xfrm>
            <a:off x="1143000" y="214313"/>
            <a:ext cx="6500813" cy="6643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pPr eaLnBrk="1" hangingPunct="1"/>
            <a:endParaRPr lang="ru-RU" smtClean="0"/>
          </a:p>
        </p:txBody>
      </p:sp>
      <p:pic>
        <p:nvPicPr>
          <p:cNvPr id="18434" name="Picture 2" descr="C:\Documents and Settings\Дом\Рабочий стол\рождество\Christmas Tree Traditions in Britain (A British Christmas).files\baul.jpg"/>
          <p:cNvPicPr>
            <a:picLocks noGrp="1" noChangeAspect="1" noChangeArrowheads="1"/>
          </p:cNvPicPr>
          <p:nvPr>
            <p:ph sz="half" idx="1"/>
          </p:nvPr>
        </p:nvPicPr>
        <p:blipFill>
          <a:blip r:embed="rId2"/>
          <a:srcRect/>
          <a:stretch>
            <a:fillRect/>
          </a:stretch>
        </p:blipFill>
        <p:spPr>
          <a:xfrm>
            <a:off x="571500" y="4286250"/>
            <a:ext cx="1404938" cy="1928813"/>
          </a:xfrm>
        </p:spPr>
      </p:pic>
      <p:pic>
        <p:nvPicPr>
          <p:cNvPr id="18435" name="Picture 3" descr="C:\Documents and Settings\Дом\Рабочий стол\рождество\Christmas Tree Traditions in Britain (A British Christmas).files\choco.jpg"/>
          <p:cNvPicPr>
            <a:picLocks noGrp="1" noChangeAspect="1" noChangeArrowheads="1"/>
          </p:cNvPicPr>
          <p:nvPr>
            <p:ph sz="half" idx="2"/>
          </p:nvPr>
        </p:nvPicPr>
        <p:blipFill>
          <a:blip r:embed="rId3"/>
          <a:srcRect/>
          <a:stretch>
            <a:fillRect/>
          </a:stretch>
        </p:blipFill>
        <p:spPr>
          <a:xfrm>
            <a:off x="6715125" y="4429125"/>
            <a:ext cx="1874838" cy="1928813"/>
          </a:xfrm>
        </p:spPr>
      </p:pic>
      <p:pic>
        <p:nvPicPr>
          <p:cNvPr id="18436" name="Picture 4" descr="C:\Documents and Settings\Дом\Рабочий стол\рождество\Christmas Tree Traditions in Britain (A British Christmas).files\li.jpg"/>
          <p:cNvPicPr>
            <a:picLocks noChangeAspect="1" noChangeArrowheads="1"/>
          </p:cNvPicPr>
          <p:nvPr/>
        </p:nvPicPr>
        <p:blipFill>
          <a:blip r:embed="rId4"/>
          <a:srcRect/>
          <a:stretch>
            <a:fillRect/>
          </a:stretch>
        </p:blipFill>
        <p:spPr bwMode="auto">
          <a:xfrm>
            <a:off x="142875" y="142875"/>
            <a:ext cx="1643063" cy="1874838"/>
          </a:xfrm>
          <a:prstGeom prst="rect">
            <a:avLst/>
          </a:prstGeom>
          <a:noFill/>
          <a:ln w="9525">
            <a:noFill/>
            <a:miter lim="800000"/>
            <a:headEnd/>
            <a:tailEnd/>
          </a:ln>
        </p:spPr>
      </p:pic>
      <p:pic>
        <p:nvPicPr>
          <p:cNvPr id="18437" name="Picture 5" descr="C:\Documents and Settings\Дом\Рабочий стол\рождество\Christmas Tree Traditions in Britain (A British Christmas).files\tinsel.jpg"/>
          <p:cNvPicPr>
            <a:picLocks noChangeAspect="1" noChangeArrowheads="1"/>
          </p:cNvPicPr>
          <p:nvPr/>
        </p:nvPicPr>
        <p:blipFill>
          <a:blip r:embed="rId5"/>
          <a:srcRect/>
          <a:stretch>
            <a:fillRect/>
          </a:stretch>
        </p:blipFill>
        <p:spPr bwMode="auto">
          <a:xfrm>
            <a:off x="2428875" y="4357688"/>
            <a:ext cx="1797050" cy="2071687"/>
          </a:xfrm>
          <a:prstGeom prst="rect">
            <a:avLst/>
          </a:prstGeom>
          <a:noFill/>
          <a:ln w="9525">
            <a:noFill/>
            <a:miter lim="800000"/>
            <a:headEnd/>
            <a:tailEnd/>
          </a:ln>
        </p:spPr>
      </p:pic>
      <p:pic>
        <p:nvPicPr>
          <p:cNvPr id="18438" name="Picture 3" descr="C:\Documents and Settings\Дом\Рабочий стол\рождество\Christmas Day Traditions in England, Scotland and Wales (A British Christmas).files\crown1.jpg"/>
          <p:cNvPicPr>
            <a:picLocks noChangeAspect="1" noChangeArrowheads="1"/>
          </p:cNvPicPr>
          <p:nvPr/>
        </p:nvPicPr>
        <p:blipFill>
          <a:blip r:embed="rId6"/>
          <a:srcRect/>
          <a:stretch>
            <a:fillRect/>
          </a:stretch>
        </p:blipFill>
        <p:spPr bwMode="auto">
          <a:xfrm>
            <a:off x="4714875" y="4357688"/>
            <a:ext cx="1620838" cy="2143125"/>
          </a:xfrm>
          <a:prstGeom prst="rect">
            <a:avLst/>
          </a:prstGeom>
          <a:noFill/>
          <a:ln w="9525">
            <a:noFill/>
            <a:miter lim="800000"/>
            <a:headEnd/>
            <a:tailEnd/>
          </a:ln>
        </p:spPr>
      </p:pic>
      <p:pic>
        <p:nvPicPr>
          <p:cNvPr id="18439" name="Picture 2" descr="C:\Documents and Settings\Дом\Рабочий стол\рождество\Father Christmas (Santa Claus) in England.files\fc.jpg"/>
          <p:cNvPicPr>
            <a:picLocks noChangeAspect="1" noChangeArrowheads="1"/>
          </p:cNvPicPr>
          <p:nvPr/>
        </p:nvPicPr>
        <p:blipFill>
          <a:blip r:embed="rId7"/>
          <a:srcRect/>
          <a:stretch>
            <a:fillRect/>
          </a:stretch>
        </p:blipFill>
        <p:spPr bwMode="auto">
          <a:xfrm>
            <a:off x="3571875" y="2000250"/>
            <a:ext cx="2076450" cy="2224088"/>
          </a:xfrm>
          <a:prstGeom prst="rect">
            <a:avLst/>
          </a:prstGeom>
          <a:noFill/>
          <a:ln w="9525">
            <a:noFill/>
            <a:miter lim="800000"/>
            <a:headEnd/>
            <a:tailEnd/>
          </a:ln>
        </p:spPr>
      </p:pic>
      <p:pic>
        <p:nvPicPr>
          <p:cNvPr id="18440" name="Picture 3" descr="C:\Documents and Settings\Дом\Рабочий стол\рождество\Father Christmas (Santa Claus) in England.files\stockings.jpg"/>
          <p:cNvPicPr>
            <a:picLocks noChangeAspect="1" noChangeArrowheads="1"/>
          </p:cNvPicPr>
          <p:nvPr/>
        </p:nvPicPr>
        <p:blipFill>
          <a:blip r:embed="rId8"/>
          <a:srcRect/>
          <a:stretch>
            <a:fillRect/>
          </a:stretch>
        </p:blipFill>
        <p:spPr bwMode="auto">
          <a:xfrm>
            <a:off x="7572375" y="142875"/>
            <a:ext cx="1406525" cy="1857375"/>
          </a:xfrm>
          <a:prstGeom prst="rect">
            <a:avLst/>
          </a:prstGeom>
          <a:noFill/>
          <a:ln w="9525">
            <a:noFill/>
            <a:miter lim="800000"/>
            <a:headEnd/>
            <a:tailEnd/>
          </a:ln>
        </p:spPr>
      </p:pic>
      <p:pic>
        <p:nvPicPr>
          <p:cNvPr id="18441" name="Picture 2" descr="C:\Documents and Settings\Дом\Рабочий стол\рождество\crackers.jpg"/>
          <p:cNvPicPr>
            <a:picLocks noChangeAspect="1" noChangeArrowheads="1"/>
          </p:cNvPicPr>
          <p:nvPr/>
        </p:nvPicPr>
        <p:blipFill>
          <a:blip r:embed="rId9"/>
          <a:srcRect/>
          <a:stretch>
            <a:fillRect/>
          </a:stretch>
        </p:blipFill>
        <p:spPr bwMode="auto">
          <a:xfrm>
            <a:off x="2357438" y="357188"/>
            <a:ext cx="1960562" cy="1428750"/>
          </a:xfrm>
          <a:prstGeom prst="rect">
            <a:avLst/>
          </a:prstGeom>
          <a:noFill/>
          <a:ln w="9525">
            <a:noFill/>
            <a:miter lim="800000"/>
            <a:headEnd/>
            <a:tailEnd/>
          </a:ln>
        </p:spPr>
      </p:pic>
      <p:pic>
        <p:nvPicPr>
          <p:cNvPr id="18442" name="Picture 3" descr="C:\Documents and Settings\Дом\Рабочий стол\рождество\santachim.gif"/>
          <p:cNvPicPr>
            <a:picLocks noChangeAspect="1" noChangeArrowheads="1" noCrop="1"/>
          </p:cNvPicPr>
          <p:nvPr/>
        </p:nvPicPr>
        <p:blipFill>
          <a:blip r:embed="rId10"/>
          <a:srcRect/>
          <a:stretch>
            <a:fillRect/>
          </a:stretch>
        </p:blipFill>
        <p:spPr bwMode="auto">
          <a:xfrm>
            <a:off x="6000750" y="2214563"/>
            <a:ext cx="1571625" cy="2106612"/>
          </a:xfrm>
          <a:prstGeom prst="rect">
            <a:avLst/>
          </a:prstGeom>
          <a:noFill/>
          <a:ln w="9525">
            <a:noFill/>
            <a:miter lim="800000"/>
            <a:headEnd/>
            <a:tailEnd/>
          </a:ln>
        </p:spPr>
      </p:pic>
      <p:pic>
        <p:nvPicPr>
          <p:cNvPr id="18443" name="Picture 3" descr="C:\Documents and Settings\Дом\Рабочий стол\рождество\gift.gif"/>
          <p:cNvPicPr>
            <a:picLocks noChangeAspect="1" noChangeArrowheads="1"/>
          </p:cNvPicPr>
          <p:nvPr/>
        </p:nvPicPr>
        <p:blipFill>
          <a:blip r:embed="rId11"/>
          <a:srcRect/>
          <a:stretch>
            <a:fillRect/>
          </a:stretch>
        </p:blipFill>
        <p:spPr bwMode="auto">
          <a:xfrm>
            <a:off x="5286375" y="357188"/>
            <a:ext cx="1485900" cy="1357312"/>
          </a:xfrm>
          <a:prstGeom prst="rect">
            <a:avLst/>
          </a:prstGeom>
          <a:noFill/>
          <a:ln w="9525">
            <a:noFill/>
            <a:miter lim="800000"/>
            <a:headEnd/>
            <a:tailEnd/>
          </a:ln>
        </p:spPr>
      </p:pic>
      <p:pic>
        <p:nvPicPr>
          <p:cNvPr id="18444" name="Picture 4" descr="C:\Documents and Settings\Дом\Рабочий стол\рождество\Christmas Decorations Traditions and origins of decorations.files\fc.jpg"/>
          <p:cNvPicPr>
            <a:picLocks noChangeAspect="1" noChangeArrowheads="1"/>
          </p:cNvPicPr>
          <p:nvPr/>
        </p:nvPicPr>
        <p:blipFill>
          <a:blip r:embed="rId12"/>
          <a:srcRect/>
          <a:stretch>
            <a:fillRect/>
          </a:stretch>
        </p:blipFill>
        <p:spPr bwMode="auto">
          <a:xfrm>
            <a:off x="1357313" y="2214563"/>
            <a:ext cx="1701800"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Рисунок 1"/>
          <p:cNvPicPr>
            <a:picLocks noChangeAspect="1" noChangeArrowheads="1"/>
          </p:cNvPicPr>
          <p:nvPr/>
        </p:nvPicPr>
        <p:blipFill>
          <a:blip r:embed="rId2"/>
          <a:srcRect/>
          <a:stretch>
            <a:fillRect/>
          </a:stretch>
        </p:blipFill>
        <p:spPr bwMode="auto">
          <a:xfrm>
            <a:off x="1285875" y="0"/>
            <a:ext cx="6143625" cy="6572250"/>
          </a:xfrm>
          <a:prstGeom prst="rect">
            <a:avLst/>
          </a:prstGeom>
          <a:noFill/>
          <a:ln w="9525">
            <a:noFill/>
            <a:miter lim="800000"/>
            <a:headEnd/>
            <a:tailEnd/>
          </a:ln>
        </p:spPr>
      </p:pic>
      <p:pic>
        <p:nvPicPr>
          <p:cNvPr id="19458" name="Picture 1" descr="C:\Documents and Settings\Дом\Мои документы\Мои рисунки\Анимашки\weihnachtsmann097.gif"/>
          <p:cNvPicPr>
            <a:picLocks noChangeAspect="1" noChangeArrowheads="1" noCrop="1"/>
          </p:cNvPicPr>
          <p:nvPr/>
        </p:nvPicPr>
        <p:blipFill>
          <a:blip r:embed="rId3"/>
          <a:srcRect/>
          <a:stretch>
            <a:fillRect/>
          </a:stretch>
        </p:blipFill>
        <p:spPr bwMode="auto">
          <a:xfrm>
            <a:off x="6572250" y="142875"/>
            <a:ext cx="2428875" cy="2357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a:xfrm>
            <a:off x="685800" y="609600"/>
            <a:ext cx="7772400" cy="1143000"/>
          </a:xfrm>
        </p:spPr>
        <p:txBody>
          <a:bodyPr/>
          <a:lstStyle/>
          <a:p>
            <a:pPr eaLnBrk="1" hangingPunct="1">
              <a:buClr>
                <a:srgbClr val="CC00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5400" smtClean="0">
                <a:solidFill>
                  <a:srgbClr val="CC0000"/>
                </a:solidFill>
                <a:latin typeface="Comic Sans MS" pitchFamily="66" charset="0"/>
              </a:rPr>
              <a:t>Christmas tree</a:t>
            </a:r>
          </a:p>
        </p:txBody>
      </p:sp>
      <p:sp>
        <p:nvSpPr>
          <p:cNvPr id="20482" name="Rectangle 2"/>
          <p:cNvSpPr>
            <a:spLocks noGrp="1" noChangeArrowheads="1"/>
          </p:cNvSpPr>
          <p:nvPr>
            <p:ph type="body" idx="4294967295"/>
          </p:nvPr>
        </p:nvSpPr>
        <p:spPr>
          <a:xfrm>
            <a:off x="323850" y="1700213"/>
            <a:ext cx="4752975" cy="4114800"/>
          </a:xfrm>
        </p:spPr>
        <p:txBody>
          <a:bodyPr/>
          <a:lstStyle/>
          <a:p>
            <a:pPr eaLnBrk="1" hangingPunct="1">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mtClean="0"/>
              <a:t>	</a:t>
            </a:r>
            <a:r>
              <a:rPr lang="en-US" smtClean="0">
                <a:solidFill>
                  <a:srgbClr val="6600CC"/>
                </a:solidFill>
                <a:latin typeface="Comic Sans MS" pitchFamily="66" charset="0"/>
              </a:rPr>
              <a:t>Christmas tree is a part and parcel of the holiday.  It is believed that it brings good luck.</a:t>
            </a:r>
          </a:p>
        </p:txBody>
      </p:sp>
      <p:sp>
        <p:nvSpPr>
          <p:cNvPr id="20483" name="Rectangle 3"/>
          <p:cNvSpPr>
            <a:spLocks noChangeArrowheads="1"/>
          </p:cNvSpPr>
          <p:nvPr/>
        </p:nvSpPr>
        <p:spPr bwMode="auto">
          <a:xfrm>
            <a:off x="755650" y="4292600"/>
            <a:ext cx="2736850" cy="2043113"/>
          </a:xfrm>
          <a:prstGeom prst="rect">
            <a:avLst/>
          </a:prstGeom>
          <a:noFill/>
          <a:ln w="9525">
            <a:noFill/>
            <a:round/>
            <a:headEnd/>
            <a:tailEnd/>
          </a:ln>
        </p:spPr>
        <p:txBody>
          <a:bodyPr lIns="90000" tIns="46800" rIns="90000" bIns="46800">
            <a:spAutoFit/>
          </a:bodyPr>
          <a:lstStyle/>
          <a:p>
            <a:pPr algn="ctr">
              <a:buClr>
                <a:srgbClr val="00CC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a:solidFill>
                  <a:srgbClr val="00CC00"/>
                </a:solidFill>
                <a:latin typeface="Comic Sans MS" pitchFamily="66" charset="0"/>
              </a:rPr>
              <a:t>Let’s decorate </a:t>
            </a:r>
          </a:p>
          <a:p>
            <a:pPr algn="ctr">
              <a:buClr>
                <a:srgbClr val="00CC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a:solidFill>
                  <a:srgbClr val="00CC00"/>
                </a:solidFill>
                <a:latin typeface="Comic Sans MS" pitchFamily="66" charset="0"/>
              </a:rPr>
              <a:t>Christmas Tree</a:t>
            </a:r>
          </a:p>
        </p:txBody>
      </p:sp>
      <p:pic>
        <p:nvPicPr>
          <p:cNvPr id="20484" name="Picture 7"/>
          <p:cNvPicPr>
            <a:picLocks noChangeAspect="1" noChangeArrowheads="1"/>
          </p:cNvPicPr>
          <p:nvPr/>
        </p:nvPicPr>
        <p:blipFill>
          <a:blip r:embed="rId3"/>
          <a:srcRect/>
          <a:stretch>
            <a:fillRect/>
          </a:stretch>
        </p:blipFill>
        <p:spPr bwMode="auto">
          <a:xfrm>
            <a:off x="7235825" y="188913"/>
            <a:ext cx="1584325" cy="1584325"/>
          </a:xfrm>
          <a:prstGeom prst="rect">
            <a:avLst/>
          </a:prstGeom>
          <a:noFill/>
          <a:ln w="9525">
            <a:noFill/>
            <a:round/>
            <a:headEnd/>
            <a:tailEnd/>
          </a:ln>
        </p:spPr>
      </p:pic>
      <p:pic>
        <p:nvPicPr>
          <p:cNvPr id="20485" name="Picture 8"/>
          <p:cNvPicPr>
            <a:picLocks noChangeAspect="1" noChangeArrowheads="1"/>
          </p:cNvPicPr>
          <p:nvPr/>
        </p:nvPicPr>
        <p:blipFill>
          <a:blip r:embed="rId4"/>
          <a:srcRect/>
          <a:stretch>
            <a:fillRect/>
          </a:stretch>
        </p:blipFill>
        <p:spPr bwMode="auto">
          <a:xfrm>
            <a:off x="5148263" y="1916113"/>
            <a:ext cx="3414712" cy="4321175"/>
          </a:xfrm>
          <a:prstGeom prst="rect">
            <a:avLst/>
          </a:prstGeom>
          <a:noFill/>
          <a:ln w="9525">
            <a:noFill/>
            <a:round/>
            <a:headEnd/>
            <a:tailEnd/>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endParaRPr lang="ru-RU" b="1" smtClean="0"/>
          </a:p>
        </p:txBody>
      </p:sp>
      <p:pic>
        <p:nvPicPr>
          <p:cNvPr id="22530" name="Picture 3"/>
          <p:cNvPicPr>
            <a:picLocks noChangeAspect="1" noChangeArrowheads="1"/>
          </p:cNvPicPr>
          <p:nvPr/>
        </p:nvPicPr>
        <p:blipFill>
          <a:blip r:embed="rId2"/>
          <a:srcRect/>
          <a:stretch>
            <a:fillRect/>
          </a:stretch>
        </p:blipFill>
        <p:spPr bwMode="auto">
          <a:xfrm>
            <a:off x="3071813" y="571500"/>
            <a:ext cx="2016125" cy="1276350"/>
          </a:xfrm>
          <a:prstGeom prst="rect">
            <a:avLst/>
          </a:prstGeom>
          <a:noFill/>
          <a:ln w="9525">
            <a:noFill/>
            <a:round/>
            <a:headEnd/>
            <a:tailEnd/>
          </a:ln>
        </p:spPr>
      </p:pic>
      <p:pic>
        <p:nvPicPr>
          <p:cNvPr id="22531" name="Picture 2" descr="C:\Documents and Settings\Дом\Рабочий стол\рождество\pudding3.jpg"/>
          <p:cNvPicPr>
            <a:picLocks noGrp="1" noChangeAspect="1" noChangeArrowheads="1"/>
          </p:cNvPicPr>
          <p:nvPr>
            <p:ph idx="1"/>
          </p:nvPr>
        </p:nvPicPr>
        <p:blipFill>
          <a:blip r:embed="rId3"/>
          <a:srcRect/>
          <a:stretch>
            <a:fillRect/>
          </a:stretch>
        </p:blipFill>
        <p:spPr>
          <a:xfrm>
            <a:off x="5500688" y="1714500"/>
            <a:ext cx="2786062" cy="3071813"/>
          </a:xfrm>
        </p:spPr>
      </p:pic>
      <p:pic>
        <p:nvPicPr>
          <p:cNvPr id="22532" name="Picture 3" descr="C:\Documents and Settings\Дом\Рабочий стол\рождество\Father Christmas (Santa Claus) in England.files\stockings.jpg"/>
          <p:cNvPicPr>
            <a:picLocks noChangeAspect="1" noChangeArrowheads="1"/>
          </p:cNvPicPr>
          <p:nvPr/>
        </p:nvPicPr>
        <p:blipFill>
          <a:blip r:embed="rId4"/>
          <a:srcRect/>
          <a:stretch>
            <a:fillRect/>
          </a:stretch>
        </p:blipFill>
        <p:spPr bwMode="auto">
          <a:xfrm>
            <a:off x="785813" y="1643063"/>
            <a:ext cx="2327275" cy="3071812"/>
          </a:xfrm>
          <a:prstGeom prst="rect">
            <a:avLst/>
          </a:prstGeom>
          <a:noFill/>
          <a:ln w="9525">
            <a:noFill/>
            <a:miter lim="800000"/>
            <a:headEnd/>
            <a:tailEnd/>
          </a:ln>
        </p:spPr>
      </p:pic>
      <p:pic>
        <p:nvPicPr>
          <p:cNvPr id="22533" name="Picture 8" descr="xmas1a"/>
          <p:cNvPicPr>
            <a:picLocks noChangeAspect="1" noChangeArrowheads="1" noCrop="1"/>
          </p:cNvPicPr>
          <p:nvPr/>
        </p:nvPicPr>
        <p:blipFill>
          <a:blip r:embed="rId5"/>
          <a:srcRect/>
          <a:stretch>
            <a:fillRect/>
          </a:stretch>
        </p:blipFill>
        <p:spPr bwMode="auto">
          <a:xfrm>
            <a:off x="6500813" y="357188"/>
            <a:ext cx="2335212" cy="1420812"/>
          </a:xfrm>
          <a:prstGeom prst="rect">
            <a:avLst/>
          </a:prstGeom>
          <a:noFill/>
          <a:ln w="9525">
            <a:noFill/>
            <a:miter lim="800000"/>
            <a:headEnd/>
            <a:tailEnd/>
          </a:ln>
        </p:spPr>
      </p:pic>
      <p:pic>
        <p:nvPicPr>
          <p:cNvPr id="22534" name="Picture 2" descr="C:\Documents and Settings\Дом\Рабочий стол\6 класс рождество\vbv.jpg"/>
          <p:cNvPicPr>
            <a:picLocks noChangeAspect="1" noChangeArrowheads="1"/>
          </p:cNvPicPr>
          <p:nvPr/>
        </p:nvPicPr>
        <p:blipFill>
          <a:blip r:embed="rId6"/>
          <a:srcRect/>
          <a:stretch>
            <a:fillRect/>
          </a:stretch>
        </p:blipFill>
        <p:spPr bwMode="auto">
          <a:xfrm>
            <a:off x="3786188" y="4429125"/>
            <a:ext cx="1785937" cy="21828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ru-RU" b="1" smtClean="0">
                <a:solidFill>
                  <a:schemeClr val="bg2"/>
                </a:solidFill>
              </a:rPr>
              <a:t>Рождественский Леденец (Candy</a:t>
            </a:r>
            <a:r>
              <a:rPr lang="en-US" b="1" smtClean="0">
                <a:solidFill>
                  <a:schemeClr val="bg2"/>
                </a:solidFill>
              </a:rPr>
              <a:t>c</a:t>
            </a:r>
            <a:r>
              <a:rPr lang="ru-RU" b="1" smtClean="0">
                <a:solidFill>
                  <a:schemeClr val="bg2"/>
                </a:solidFill>
              </a:rPr>
              <a:t>ane)</a:t>
            </a:r>
          </a:p>
        </p:txBody>
      </p:sp>
      <p:sp>
        <p:nvSpPr>
          <p:cNvPr id="23554" name="Rectangle 4"/>
          <p:cNvSpPr>
            <a:spLocks noGrp="1" noChangeArrowheads="1"/>
          </p:cNvSpPr>
          <p:nvPr>
            <p:ph type="body" sz="half" idx="1"/>
          </p:nvPr>
        </p:nvSpPr>
        <p:spPr>
          <a:xfrm>
            <a:off x="661988" y="1905000"/>
            <a:ext cx="3405187" cy="4114800"/>
          </a:xfrm>
        </p:spPr>
        <p:txBody>
          <a:bodyPr/>
          <a:lstStyle/>
          <a:p>
            <a:pPr algn="ctr" eaLnBrk="1" hangingPunct="1">
              <a:buFont typeface="Arial" charset="0"/>
              <a:buNone/>
            </a:pPr>
            <a:r>
              <a:rPr lang="ru-RU" sz="2400" b="1" smtClean="0"/>
              <a:t>Родители  угощали детей на Рождество леденцовыми палочками форме трости (или пастушьего посоха).</a:t>
            </a:r>
          </a:p>
          <a:p>
            <a:pPr algn="ctr" eaLnBrk="1" hangingPunct="1">
              <a:buFont typeface="Arial" charset="0"/>
              <a:buNone/>
            </a:pPr>
            <a:r>
              <a:rPr lang="ru-RU" sz="2400" b="1" smtClean="0"/>
              <a:t>Леденец  напоминает букву J, с которой начинается имя Jesus  </a:t>
            </a:r>
          </a:p>
          <a:p>
            <a:pPr eaLnBrk="1" hangingPunct="1"/>
            <a:endParaRPr lang="ru-RU" sz="2400" smtClean="0"/>
          </a:p>
        </p:txBody>
      </p:sp>
      <p:pic>
        <p:nvPicPr>
          <p:cNvPr id="23555" name="Picture 6" descr="X-mas_Traditions_And_Symbols-5"/>
          <p:cNvPicPr>
            <a:picLocks noGrp="1" noChangeAspect="1" noChangeArrowheads="1"/>
          </p:cNvPicPr>
          <p:nvPr>
            <p:ph sz="half" idx="2"/>
          </p:nvPr>
        </p:nvPicPr>
        <p:blipFill>
          <a:blip r:embed="rId2"/>
          <a:srcRect/>
          <a:stretch>
            <a:fillRect/>
          </a:stretch>
        </p:blipFill>
        <p:spPr>
          <a:xfrm>
            <a:off x="4932363" y="1700213"/>
            <a:ext cx="3690937" cy="4897437"/>
          </a:xfrm>
        </p:spPr>
      </p:pic>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idx="4294967295"/>
          </p:nvPr>
        </p:nvSpPr>
        <p:spPr>
          <a:xfrm>
            <a:off x="2627313" y="692150"/>
            <a:ext cx="6213475" cy="1139825"/>
          </a:xfrm>
        </p:spPr>
        <p:txBody>
          <a:bodyPr/>
          <a:lstStyle/>
          <a:p>
            <a:pPr eaLnBrk="1" hangingPunct="1">
              <a:buClr>
                <a:srgbClr val="CC00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smtClean="0">
                <a:solidFill>
                  <a:srgbClr val="CC0000"/>
                </a:solidFill>
                <a:latin typeface="Comic Sans MS" pitchFamily="66" charset="0"/>
              </a:rPr>
              <a:t>And what about Russia?</a:t>
            </a:r>
          </a:p>
        </p:txBody>
      </p:sp>
      <p:sp>
        <p:nvSpPr>
          <p:cNvPr id="26626" name="Rectangle 2"/>
          <p:cNvSpPr>
            <a:spLocks noGrp="1" noChangeArrowheads="1"/>
          </p:cNvSpPr>
          <p:nvPr>
            <p:ph type="body" idx="4294967295"/>
          </p:nvPr>
        </p:nvSpPr>
        <p:spPr>
          <a:xfrm>
            <a:off x="179388" y="2349500"/>
            <a:ext cx="7772400" cy="4198938"/>
          </a:xfrm>
        </p:spPr>
        <p:txBody>
          <a:bodyPr/>
          <a:lstStyle/>
          <a:p>
            <a:pPr eaLnBrk="1" hangingPunct="1">
              <a:spcBef>
                <a:spcPts val="700"/>
              </a:spcBef>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2800" smtClean="0"/>
              <a:t>	</a:t>
            </a:r>
            <a:r>
              <a:rPr lang="en-US" sz="2800" smtClean="0">
                <a:solidFill>
                  <a:srgbClr val="6600CC"/>
                </a:solidFill>
                <a:latin typeface="Comic Sans MS" pitchFamily="66" charset="0"/>
              </a:rPr>
              <a:t>In Russia Christmas isn’t too much popular, for example, like in the USA. In our country the main holiday is New Year. We celebrate it on the 31st of December. Children wait for Ded Moroz and Snegurochka, who bring presents</a:t>
            </a:r>
          </a:p>
          <a:p>
            <a:pPr eaLnBrk="1" hangingPunct="1">
              <a:spcBef>
                <a:spcPts val="700"/>
              </a:spcBef>
              <a:buClr>
                <a:srgbClr val="6600CC"/>
              </a:buClr>
              <a:buFont typeface="Comic Sans MS" pitchFamily="66"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2800" smtClean="0">
                <a:solidFill>
                  <a:srgbClr val="6600CC"/>
                </a:solidFill>
                <a:latin typeface="Comic Sans MS" pitchFamily="66" charset="0"/>
              </a:rPr>
              <a:t>   for them. </a:t>
            </a:r>
          </a:p>
          <a:p>
            <a:pPr eaLnBrk="1" hangingPunct="1">
              <a:spcBef>
                <a:spcPts val="700"/>
              </a:spcBef>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2800" smtClean="0"/>
              <a:t> </a:t>
            </a:r>
          </a:p>
          <a:p>
            <a:pPr eaLnBrk="1" hangingPunct="1">
              <a:spcBef>
                <a:spcPts val="700"/>
              </a:spcBef>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endParaRPr lang="en-US" sz="2800" smtClean="0"/>
          </a:p>
        </p:txBody>
      </p:sp>
      <p:pic>
        <p:nvPicPr>
          <p:cNvPr id="24579" name="Picture 3"/>
          <p:cNvPicPr>
            <a:picLocks noChangeAspect="1" noChangeArrowheads="1"/>
          </p:cNvPicPr>
          <p:nvPr/>
        </p:nvPicPr>
        <p:blipFill>
          <a:blip r:embed="rId3"/>
          <a:srcRect/>
          <a:stretch>
            <a:fillRect/>
          </a:stretch>
        </p:blipFill>
        <p:spPr bwMode="auto">
          <a:xfrm>
            <a:off x="395288" y="190500"/>
            <a:ext cx="2476500" cy="2190750"/>
          </a:xfrm>
          <a:prstGeom prst="rect">
            <a:avLst/>
          </a:prstGeom>
          <a:noFill/>
          <a:ln w="9525">
            <a:noFill/>
            <a:round/>
            <a:headEnd/>
            <a:tailEnd/>
          </a:ln>
        </p:spPr>
      </p:pic>
      <p:pic>
        <p:nvPicPr>
          <p:cNvPr id="24580" name="Picture 4"/>
          <p:cNvPicPr>
            <a:picLocks noChangeAspect="1" noChangeArrowheads="1"/>
          </p:cNvPicPr>
          <p:nvPr/>
        </p:nvPicPr>
        <p:blipFill>
          <a:blip r:embed="rId4"/>
          <a:srcRect/>
          <a:stretch>
            <a:fillRect/>
          </a:stretch>
        </p:blipFill>
        <p:spPr bwMode="auto">
          <a:xfrm>
            <a:off x="6229350" y="4221163"/>
            <a:ext cx="2524125" cy="23241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afterEffect">
                                  <p:stCondLst>
                                    <p:cond delay="0"/>
                                  </p:stCondLst>
                                  <p:iterate type="lt">
                                    <p:tmPct val="75"/>
                                  </p:iterate>
                                  <p:childTnLst>
                                    <p:set>
                                      <p:cBhvr additive="repl">
                                        <p:cTn id="6" dur="1" fill="hold">
                                          <p:stCondLst>
                                            <p:cond delay="0"/>
                                          </p:stCondLst>
                                        </p:cTn>
                                        <p:tgtEl>
                                          <p:spTgt spid="26625"/>
                                        </p:tgtEl>
                                        <p:attrNameLst>
                                          <p:attrName>style.visibility</p:attrName>
                                        </p:attrNameLst>
                                      </p:cBhvr>
                                      <p:to>
                                        <p:strVal val="visible"/>
                                      </p:to>
                                    </p:set>
                                  </p:childTnLst>
                                </p:cTn>
                              </p:par>
                            </p:childTnLst>
                          </p:cTn>
                        </p:par>
                        <p:par>
                          <p:cTn id="7" fill="hold">
                            <p:stCondLst>
                              <p:cond delay="0"/>
                            </p:stCondLst>
                            <p:childTnLst>
                              <p:par>
                                <p:cTn id="8" presetID="1" presetClass="entr" fill="hold" nodeType="afterEffect">
                                  <p:stCondLst>
                                    <p:cond delay="0"/>
                                  </p:stCondLst>
                                  <p:iterate type="lt">
                                    <p:tmPct val="75"/>
                                  </p:iterate>
                                  <p:childTnLst>
                                    <p:set>
                                      <p:cBhvr additive="repl">
                                        <p:cTn id="9" dur="1" fill="hold">
                                          <p:stCondLst>
                                            <p:cond delay="0"/>
                                          </p:stCondLst>
                                        </p:cTn>
                                        <p:tgtEl>
                                          <p:spTgt spid="26626">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fill="hold" nodeType="afterEffect">
                                  <p:stCondLst>
                                    <p:cond delay="0"/>
                                  </p:stCondLst>
                                  <p:iterate type="lt">
                                    <p:tmPct val="75"/>
                                  </p:iterate>
                                  <p:childTnLst>
                                    <p:set>
                                      <p:cBhvr additive="repl">
                                        <p:cTn id="12" dur="1" fill="hold">
                                          <p:stCondLst>
                                            <p:cond delay="0"/>
                                          </p:stCondLst>
                                        </p:cTn>
                                        <p:tgtEl>
                                          <p:spTgt spid="26626">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fill="hold" nodeType="afterEffect">
                                  <p:stCondLst>
                                    <p:cond delay="0"/>
                                  </p:stCondLst>
                                  <p:iterate type="lt">
                                    <p:tmPct val="75"/>
                                  </p:iterate>
                                  <p:childTnLst>
                                    <p:set>
                                      <p:cBhvr additive="repl">
                                        <p:cTn id="15"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body" idx="4294967295"/>
          </p:nvPr>
        </p:nvSpPr>
        <p:spPr>
          <a:xfrm>
            <a:off x="755650" y="2060575"/>
            <a:ext cx="7772400" cy="2225675"/>
          </a:xfrm>
        </p:spPr>
        <p:txBody>
          <a:bodyPr rtlCol="0">
            <a:normAutofit/>
          </a:bodyPr>
          <a:lstStyle/>
          <a:p>
            <a:pPr eaLnBrk="1" fontAlgn="auto" hangingPunct="1">
              <a:spcBef>
                <a:spcPts val="600"/>
              </a:spcBef>
              <a:spcAft>
                <a:spcPts val="0"/>
              </a:spcAft>
              <a:buClr>
                <a:srgbClr val="FFD05B"/>
              </a:buClr>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defRPr/>
            </a:pPr>
            <a:r>
              <a:rPr lang="en-US" sz="2800" dirty="0">
                <a:solidFill>
                  <a:srgbClr val="FFD05B"/>
                </a:solidFill>
              </a:rPr>
              <a:t>	</a:t>
            </a:r>
            <a:r>
              <a:rPr lang="ru-RU" sz="2800" dirty="0">
                <a:solidFill>
                  <a:srgbClr val="FFD05B"/>
                </a:solidFill>
              </a:rPr>
              <a:t>	</a:t>
            </a:r>
            <a:r>
              <a:rPr lang="en-US" sz="2400" b="1" dirty="0">
                <a:solidFill>
                  <a:srgbClr val="990099"/>
                </a:solidFill>
                <a:latin typeface="Comic Sans MS" pitchFamily="66" charset="0"/>
              </a:rPr>
              <a:t>For people all over the world Christmas is a season of giving and receiving presents. People go from house to house to sing Christmas carols.</a:t>
            </a:r>
          </a:p>
          <a:p>
            <a:pPr eaLnBrk="1" fontAlgn="auto" hangingPunct="1">
              <a:spcBef>
                <a:spcPct val="0"/>
              </a:spcBef>
              <a:spcAft>
                <a:spcPts val="0"/>
              </a:spcAft>
              <a:buClr>
                <a:srgbClr val="990099"/>
              </a:buClr>
              <a:buFont typeface="Comic Sans MS" pitchFamily="66"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defRPr/>
            </a:pPr>
            <a:r>
              <a:rPr lang="ru-RU" sz="2400" b="1" dirty="0">
                <a:solidFill>
                  <a:srgbClr val="990099"/>
                </a:solidFill>
                <a:effectLst>
                  <a:outerShdw blurRad="38100" dist="38100" dir="2700000" algn="tl">
                    <a:srgbClr val="000000"/>
                  </a:outerShdw>
                </a:effectLst>
                <a:latin typeface="Comic Sans MS" pitchFamily="66" charset="0"/>
              </a:rPr>
              <a:t>   </a:t>
            </a:r>
            <a:r>
              <a:rPr lang="en-US" sz="2400" b="1" dirty="0" smtClean="0">
                <a:solidFill>
                  <a:srgbClr val="990099"/>
                </a:solidFill>
                <a:effectLst>
                  <a:outerShdw blurRad="38100" dist="38100" dir="2700000" algn="tl">
                    <a:srgbClr val="000000"/>
                  </a:outerShdw>
                </a:effectLst>
                <a:latin typeface="Comic Sans MS" pitchFamily="66" charset="0"/>
              </a:rPr>
              <a:t> </a:t>
            </a:r>
            <a:endParaRPr lang="en-US" sz="2400" b="1" dirty="0">
              <a:solidFill>
                <a:srgbClr val="990099"/>
              </a:solidFill>
              <a:effectLst>
                <a:outerShdw blurRad="38100" dist="38100" dir="2700000" algn="tl">
                  <a:srgbClr val="000000"/>
                </a:outerShdw>
              </a:effectLst>
              <a:latin typeface="Comic Sans MS" pitchFamily="66" charset="0"/>
            </a:endParaRPr>
          </a:p>
        </p:txBody>
      </p:sp>
      <p:sp>
        <p:nvSpPr>
          <p:cNvPr id="26626" name="WordArt 2"/>
          <p:cNvSpPr>
            <a:spLocks noChangeArrowheads="1" noChangeShapeType="1" noTextEdit="1"/>
          </p:cNvSpPr>
          <p:nvPr/>
        </p:nvSpPr>
        <p:spPr bwMode="auto">
          <a:xfrm>
            <a:off x="2700338" y="476250"/>
            <a:ext cx="5761037" cy="10795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1">
                  <a:gsLst>
                    <a:gs pos="0">
                      <a:srgbClr val="FFFFCC"/>
                    </a:gs>
                    <a:gs pos="100000">
                      <a:srgbClr val="FF9999"/>
                    </a:gs>
                  </a:gsLst>
                  <a:lin ang="5400000" scaled="1"/>
                </a:gradFill>
                <a:latin typeface="Times New Roman"/>
                <a:cs typeface="Times New Roman"/>
              </a:rPr>
              <a:t>Celebration</a:t>
            </a:r>
            <a:endParaRPr lang="ru-RU" sz="3600" kern="10">
              <a:ln w="9525">
                <a:round/>
                <a:headEnd/>
                <a:tailEnd/>
              </a:ln>
              <a:gradFill rotWithShape="1">
                <a:gsLst>
                  <a:gs pos="0">
                    <a:srgbClr val="FFFFCC"/>
                  </a:gs>
                  <a:gs pos="100000">
                    <a:srgbClr val="FF9999"/>
                  </a:gs>
                </a:gsLst>
                <a:lin ang="5400000" scaled="1"/>
              </a:gradFill>
              <a:latin typeface="Times New Roman"/>
              <a:cs typeface="Times New Roman"/>
            </a:endParaRPr>
          </a:p>
        </p:txBody>
      </p:sp>
      <p:pic>
        <p:nvPicPr>
          <p:cNvPr id="26627" name="Picture 4"/>
          <p:cNvPicPr>
            <a:picLocks noChangeAspect="1" noChangeArrowheads="1"/>
          </p:cNvPicPr>
          <p:nvPr/>
        </p:nvPicPr>
        <p:blipFill>
          <a:blip r:embed="rId3"/>
          <a:srcRect/>
          <a:stretch>
            <a:fillRect/>
          </a:stretch>
        </p:blipFill>
        <p:spPr bwMode="auto">
          <a:xfrm>
            <a:off x="7092950" y="4437063"/>
            <a:ext cx="1728788" cy="2133600"/>
          </a:xfrm>
          <a:prstGeom prst="rect">
            <a:avLst/>
          </a:prstGeom>
          <a:noFill/>
          <a:ln w="9525">
            <a:noFill/>
            <a:round/>
            <a:headEnd/>
            <a:tailEnd/>
          </a:ln>
        </p:spPr>
      </p:pic>
      <p:pic>
        <p:nvPicPr>
          <p:cNvPr id="26628" name="Picture 4" descr="snowmencaroling"/>
          <p:cNvPicPr>
            <a:picLocks noChangeAspect="1" noChangeArrowheads="1"/>
          </p:cNvPicPr>
          <p:nvPr/>
        </p:nvPicPr>
        <p:blipFill>
          <a:blip r:embed="rId4"/>
          <a:srcRect/>
          <a:stretch>
            <a:fillRect/>
          </a:stretch>
        </p:blipFill>
        <p:spPr bwMode="auto">
          <a:xfrm>
            <a:off x="500063" y="4000500"/>
            <a:ext cx="2133600" cy="1971675"/>
          </a:xfrm>
          <a:prstGeom prst="rect">
            <a:avLst/>
          </a:prstGeom>
          <a:noFill/>
          <a:ln w="9525">
            <a:noFill/>
            <a:miter lim="800000"/>
            <a:headEnd/>
            <a:tailEnd/>
          </a:ln>
        </p:spPr>
      </p:pic>
      <p:pic>
        <p:nvPicPr>
          <p:cNvPr id="26629" name="Picture 6" descr="carolers2"/>
          <p:cNvPicPr>
            <a:picLocks noGrp="1" noChangeAspect="1" noChangeArrowheads="1"/>
          </p:cNvPicPr>
          <p:nvPr>
            <p:ph sz="half" idx="4294967295"/>
          </p:nvPr>
        </p:nvPicPr>
        <p:blipFill>
          <a:blip r:embed="rId5"/>
          <a:srcRect/>
          <a:stretch>
            <a:fillRect/>
          </a:stretch>
        </p:blipFill>
        <p:spPr>
          <a:xfrm>
            <a:off x="3708400" y="4044950"/>
            <a:ext cx="2435225" cy="2074863"/>
          </a:xfr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afterEffect">
                                  <p:stCondLst>
                                    <p:cond delay="0"/>
                                  </p:stCondLst>
                                  <p:iterate type="lt">
                                    <p:tmPct val="75"/>
                                  </p:iterate>
                                  <p:childTnLst>
                                    <p:set>
                                      <p:cBhvr additive="repl">
                                        <p:cTn id="6" dur="1" fill="hold">
                                          <p:stCondLst>
                                            <p:cond delay="0"/>
                                          </p:stCondLst>
                                        </p:cTn>
                                        <p:tgtEl>
                                          <p:spTgt spid="25601">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fill="hold" nodeType="afterEffect">
                                  <p:stCondLst>
                                    <p:cond delay="0"/>
                                  </p:stCondLst>
                                  <p:iterate type="lt">
                                    <p:tmPct val="75"/>
                                  </p:iterate>
                                  <p:childTnLst>
                                    <p:set>
                                      <p:cBhvr additive="repl">
                                        <p:cTn id="9" dur="1" fill="hold">
                                          <p:stCondLst>
                                            <p:cond delay="0"/>
                                          </p:stCondLst>
                                        </p:cTn>
                                        <p:tgtEl>
                                          <p:spTgt spid="2560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263</Words>
  <PresentationFormat>Экран (4:3)</PresentationFormat>
  <Paragraphs>73</Paragraphs>
  <Slides>14</Slides>
  <Notes>5</Notes>
  <HiddenSlides>0</HiddenSlides>
  <MMClips>1</MMClips>
  <ScaleCrop>false</ScaleCrop>
  <HeadingPairs>
    <vt:vector size="8" baseType="variant">
      <vt:variant>
        <vt:lpstr>Использованные шрифты</vt:lpstr>
      </vt:variant>
      <vt:variant>
        <vt:i4>6</vt:i4>
      </vt:variant>
      <vt:variant>
        <vt:lpstr>Шаблон оформления</vt:lpstr>
      </vt:variant>
      <vt:variant>
        <vt:i4>2</vt:i4>
      </vt:variant>
      <vt:variant>
        <vt:lpstr>Внедренные серверы OLE</vt:lpstr>
      </vt:variant>
      <vt:variant>
        <vt:i4>1</vt:i4>
      </vt:variant>
      <vt:variant>
        <vt:lpstr>Заголовки слайдов</vt:lpstr>
      </vt:variant>
      <vt:variant>
        <vt:i4>14</vt:i4>
      </vt:variant>
    </vt:vector>
  </HeadingPairs>
  <TitlesOfParts>
    <vt:vector size="23" baseType="lpstr">
      <vt:lpstr>Arial</vt:lpstr>
      <vt:lpstr>Calibri</vt:lpstr>
      <vt:lpstr>comic</vt:lpstr>
      <vt:lpstr>Comic Sans MS</vt:lpstr>
      <vt:lpstr>Times New Roman</vt:lpstr>
      <vt:lpstr>Wingdings</vt:lpstr>
      <vt:lpstr>Тема Office</vt:lpstr>
      <vt:lpstr>Тема Office</vt:lpstr>
      <vt:lpstr>Документ Microsoft Word</vt:lpstr>
      <vt:lpstr>МКОУ Бутурлиновская СОШ №1</vt:lpstr>
      <vt:lpstr>Слайд 2</vt:lpstr>
      <vt:lpstr>Слайд 3</vt:lpstr>
      <vt:lpstr>Слайд 4</vt:lpstr>
      <vt:lpstr>Christmas tree</vt:lpstr>
      <vt:lpstr>Слайд 6</vt:lpstr>
      <vt:lpstr>Рождественский Леденец (Candycane)</vt:lpstr>
      <vt:lpstr>And what about Russia?</vt:lpstr>
      <vt:lpstr>Слайд 9</vt:lpstr>
      <vt:lpstr>Слайд 10</vt:lpstr>
      <vt:lpstr>Pronouns</vt:lpstr>
      <vt:lpstr>Заполни пропуски словами mine,yours,his,hers,ours,theirs</vt:lpstr>
      <vt:lpstr>  Do  you like presents?</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SamLab.ws</cp:lastModifiedBy>
  <cp:revision>41</cp:revision>
  <dcterms:modified xsi:type="dcterms:W3CDTF">2012-09-03T10:40:34Z</dcterms:modified>
</cp:coreProperties>
</file>