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8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D972-B499-4912-9342-E3C6227BF10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5C0B-D2C7-4EBC-B2DD-911434B3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us.livejournal.com/417583.html" TargetMode="External"/><Relationship Id="rId2" Type="http://schemas.openxmlformats.org/officeDocument/2006/relationships/hyperlink" Target="http://www.goldenkorona.ru/simvolika_Golden_Ri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" TargetMode="External"/><Relationship Id="rId4" Type="http://schemas.openxmlformats.org/officeDocument/2006/relationships/hyperlink" Target="http://smthinteresting.ucoz.ru/news/zolotoe_kolco_rossii/2012-12-08-2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Золотое кольцо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Гербы</a:t>
            </a:r>
          </a:p>
          <a:p>
            <a:r>
              <a:rPr lang="ru-RU" dirty="0" smtClean="0"/>
              <a:t>ИЗО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Суздаль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4094318" cy="52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Птица сокол в княжеской короне, поле напополам: наверху синее, а внизу красное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Герб представляет собой изображение золотого львиного леопарда, в железной, украшенной золотом и цветными камнями короне, держащего в правой лапе длинный серебряный крест в красном поле.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17105"/>
            <a:ext cx="4071966" cy="50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Иваново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1214422"/>
            <a:ext cx="5000660" cy="52864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синем поле — молодая женщина в серебряной рубахе с золотым воротом и красном  сарафане, вверху украшенном золотом, с красным кокошником, украшенным золотом, и серебряным платком на голове, сидящая и обращенная вправо. За нею золотая гребёнка прялки с серебряной куделью, которую она держит правой рукой, перед ней стоит прялка, колесо которой она вращает левой рукой.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714776" cy="50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Переславль - Залесский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гербе изображены две золотые сельди в чёрном поле «в знак того, что сей оною копченою рыбой производит торг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13144"/>
            <a:ext cx="4071966" cy="506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Плес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26778"/>
            <a:ext cx="4291421" cy="530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Рыбинск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932" y="1285860"/>
            <a:ext cx="3856754" cy="503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красном поле лазоревый пояс, над которым — зелёный берег с золотой пристанью, из-за которой выходит чёрный восстающий медведь, держащий в левой лапе на левом плече золотую секиру; золотые двойные мостки простираются поверх пояса; ниже мостков две серебряные стерляди.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Юрьев - Польский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Геральдический щит разделен горизонтальным рассечение на две части. </a:t>
            </a:r>
          </a:p>
          <a:p>
            <a:r>
              <a:rPr lang="ru-RU" dirty="0" smtClean="0"/>
              <a:t>В нижнем серебряном поле два кузовка, наполненные вишнями, чем этот город изобилует.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69149"/>
            <a:ext cx="3857652" cy="483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красном поле слесарные тиски и две по сторонам наковальни в знак того, что в сём городе производят весьма изрядные слесарные работы.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97540"/>
            <a:ext cx="3852618" cy="47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кольцо России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5" t="2669" r="-104" b="2566"/>
          <a:stretch>
            <a:fillRect/>
          </a:stretch>
        </p:blipFill>
        <p:spPr bwMode="auto">
          <a:xfrm>
            <a:off x="1571603" y="1226007"/>
            <a:ext cx="5721077" cy="548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86658" cy="6429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Нарисуй гербы городов Золотого кольца</a:t>
            </a:r>
            <a:endParaRPr lang="ru-RU" sz="3200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457200" y="571480"/>
            <a:ext cx="8229600" cy="6143668"/>
            <a:chOff x="1214438" y="357188"/>
            <a:chExt cx="6751637" cy="5949950"/>
          </a:xfrm>
        </p:grpSpPr>
        <p:pic>
          <p:nvPicPr>
            <p:cNvPr id="5" name="Picture 2" descr="Герб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0253" y="3643562"/>
              <a:ext cx="1340835" cy="1743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Герб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7335" y="1197039"/>
              <a:ext cx="1428740" cy="1757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Герб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9011" y="393703"/>
              <a:ext cx="1320809" cy="179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Герб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6635" y="2438558"/>
              <a:ext cx="1350975" cy="178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Файл:Coat of Arms of Suzdal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187" y="3716593"/>
              <a:ext cx="1357322" cy="1795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Файл:Coat of Arms of Vladimir (1781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28473" y="4592959"/>
              <a:ext cx="1388151" cy="170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Файл:Coat of Arms of Uglich (Yaroslavl oblast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09862" y="2402043"/>
              <a:ext cx="1357321" cy="177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Файл:Coat of Arms of Yaroslavl (1995)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4438" y="612795"/>
              <a:ext cx="1357349" cy="264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Файл:Coat of Arms of Plyos (Ivanovo oblast) (1779)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9212" y="4592959"/>
              <a:ext cx="1357333" cy="1714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Герб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00949" y="357188"/>
              <a:ext cx="1314807" cy="1785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кольцо России</a:t>
            </a:r>
            <a:endParaRPr lang="ru-RU" dirty="0"/>
          </a:p>
        </p:txBody>
      </p:sp>
      <p:pic>
        <p:nvPicPr>
          <p:cNvPr id="4" name="Picture 4" descr="Shema_vladimirskoj_oblasti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4397"/>
            <a:ext cx="7786741" cy="515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http://www.goldenkorona.ru/simvolika_Golden_Ring.html</a:t>
            </a:r>
            <a:r>
              <a:rPr lang="ru-RU" dirty="0" smtClean="0"/>
              <a:t> Символика городов Золотого кольца России</a:t>
            </a:r>
          </a:p>
          <a:p>
            <a:r>
              <a:rPr lang="en-US" dirty="0" smtClean="0">
                <a:hlinkClick r:id="rId3"/>
              </a:rPr>
              <a:t>http://finanus.livejournal.com/417583.html</a:t>
            </a:r>
            <a:r>
              <a:rPr lang="ru-RU" dirty="0" smtClean="0"/>
              <a:t> Карта Золотое кольцо России</a:t>
            </a:r>
          </a:p>
          <a:p>
            <a:r>
              <a:rPr lang="en-US" dirty="0" smtClean="0">
                <a:hlinkClick r:id="rId4"/>
              </a:rPr>
              <a:t>http://smthinteresting.ucoz.ru/news/zolotoe_kolco_rossii/2012-12-08-288</a:t>
            </a:r>
            <a:r>
              <a:rPr lang="ru-RU" dirty="0" smtClean="0"/>
              <a:t> Карта Золотое кольцо </a:t>
            </a:r>
            <a:r>
              <a:rPr lang="ru-RU" dirty="0" smtClean="0"/>
              <a:t>России</a:t>
            </a:r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ru.wikipedia.org</a:t>
            </a:r>
            <a:r>
              <a:rPr lang="ru-RU" dirty="0" smtClean="0"/>
              <a:t>  Описание гербов городов Золотого </a:t>
            </a:r>
            <a:r>
              <a:rPr lang="ru-RU" smtClean="0"/>
              <a:t>кольца России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9019"/>
            <a:ext cx="8429685" cy="652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8186" y="1571613"/>
            <a:ext cx="4291268" cy="50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Сергиев Посад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47869" y="1285860"/>
            <a:ext cx="4024131" cy="524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синем щите серебряная зубчатая стена с чёрными, о серебряных скрепах воротами, из-за которых возникает серебряная башня с золотым церковным куполом, который увенчан крестом, по сторонам башня сопровождена двумя золотыми бердышами.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Ростов Великий</a:t>
            </a:r>
            <a:endParaRPr lang="ru-R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1611106"/>
            <a:ext cx="3714776" cy="491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9942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червленом поле серебряный олень с золотыми рогами, гривой и копытами.</a:t>
            </a:r>
          </a:p>
          <a:p>
            <a:r>
              <a:rPr lang="ru-RU" sz="2000" dirty="0" smtClean="0"/>
              <a:t>Серебро в геральдике символизирует чистоту, мудрость, благородство, мир и взаимное сотрудничество. </a:t>
            </a:r>
          </a:p>
          <a:p>
            <a:r>
              <a:rPr lang="ru-RU" sz="2000" dirty="0" smtClean="0"/>
              <a:t>Золото - символизирует прочность, величие, богатство, интеллект и великодушие. </a:t>
            </a:r>
          </a:p>
          <a:p>
            <a:r>
              <a:rPr lang="ru-RU" sz="2000" dirty="0" smtClean="0"/>
              <a:t>Червленый (красный) цвет - символизирует мужество, самоотверженность, геройство, справедливую борьбу и жизнь.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138642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красном поле царевич Дмитрий в золотой короне, имеющей пурпуровую шапку, в пурпуровом платье, украшенном золотом и драгоценными камнями и в пурпурных сапожках, в правой руке царевича — серебряный нож, голову царевича обрамляет нимб золотого цвета.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285" y="1071546"/>
            <a:ext cx="4061839" cy="53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Ярославль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107468"/>
            <a:ext cx="3643338" cy="53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1214422"/>
            <a:ext cx="4757742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серебряном поле геральдического щита чёрный медведь, держащий на левом плече левой передней лапой золотую секиру, обращённую лезвием вверх; правая передняя лапа медведя приподнята над левой. Геральдический щит увенчан изображением шапки Мономаха.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4154074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500594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Герб представляет собой щит, на котором в синем поле плывущая влево по волнам золотая галера с убранными серебряными парусами и десятью золотыми гребцами; на мачте - Императорский штандарт. Императорский штандарт изображается как золотое полотнище, посередине которого изображен российский государственный орел.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510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Золотое кольцо России</vt:lpstr>
      <vt:lpstr>Золотое кольцо России</vt:lpstr>
      <vt:lpstr>Слайд 3</vt:lpstr>
      <vt:lpstr>Москва</vt:lpstr>
      <vt:lpstr>Сергиев Посад</vt:lpstr>
      <vt:lpstr>Ростов Великий</vt:lpstr>
      <vt:lpstr>Углич</vt:lpstr>
      <vt:lpstr>Ярославль</vt:lpstr>
      <vt:lpstr>Кострома</vt:lpstr>
      <vt:lpstr>Суздаль </vt:lpstr>
      <vt:lpstr>Владимир</vt:lpstr>
      <vt:lpstr>Иваново</vt:lpstr>
      <vt:lpstr>Переславль - Залесский</vt:lpstr>
      <vt:lpstr>Плес</vt:lpstr>
      <vt:lpstr>Рыбинск</vt:lpstr>
      <vt:lpstr>Юрьев - Польский</vt:lpstr>
      <vt:lpstr>Александров</vt:lpstr>
      <vt:lpstr>Золотое кольцо России</vt:lpstr>
      <vt:lpstr>Нарисуй гербы городов Золотого кольца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2014-04-07T15:23:49Z</dcterms:created>
  <dcterms:modified xsi:type="dcterms:W3CDTF">2014-04-12T22:45:01Z</dcterms:modified>
</cp:coreProperties>
</file>