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4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7576-6F4F-41D6-963D-883C80833246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916B-A552-417B-B59D-A75AB14F3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7576-6F4F-41D6-963D-883C80833246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916B-A552-417B-B59D-A75AB14F3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7576-6F4F-41D6-963D-883C80833246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916B-A552-417B-B59D-A75AB14F3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7576-6F4F-41D6-963D-883C80833246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916B-A552-417B-B59D-A75AB14F3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7576-6F4F-41D6-963D-883C80833246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916B-A552-417B-B59D-A75AB14F3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7576-6F4F-41D6-963D-883C80833246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916B-A552-417B-B59D-A75AB14F3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7576-6F4F-41D6-963D-883C80833246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916B-A552-417B-B59D-A75AB14F3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7576-6F4F-41D6-963D-883C80833246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916B-A552-417B-B59D-A75AB14F3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7576-6F4F-41D6-963D-883C80833246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916B-A552-417B-B59D-A75AB14F3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7576-6F4F-41D6-963D-883C80833246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916B-A552-417B-B59D-A75AB14F3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7576-6F4F-41D6-963D-883C80833246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916B-A552-417B-B59D-A75AB14F3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67576-6F4F-41D6-963D-883C80833246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5916B-A552-417B-B59D-A75AB14F3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презен игрушки2\фото - Проект  МОЯ ЛЮБИМАЯ ИГРУШКА\P101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презен игрушки2\фото - Проект  МОЯ ЛЮБИМАЯ ИГРУШКА\P101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презен игрушки2\фото - Проект  МОЯ ЛЮБИМАЯ ИГРУШКА\P101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11</cp:revision>
  <dcterms:created xsi:type="dcterms:W3CDTF">2014-06-03T19:58:12Z</dcterms:created>
  <dcterms:modified xsi:type="dcterms:W3CDTF">2014-11-09T07:34:24Z</dcterms:modified>
</cp:coreProperties>
</file>