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A8B6B3-8623-45C6-8C39-AA42F6EE4EEF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463014-3112-4D37-870A-E491C28A0C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б, б*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Подготовила 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 err="1"/>
              <a:t>Кочетова</a:t>
            </a:r>
            <a:r>
              <a:rPr lang="ru-RU" dirty="0"/>
              <a:t> Елена Юрьевна</a:t>
            </a:r>
          </a:p>
          <a:p>
            <a:r>
              <a:rPr lang="ru-RU" dirty="0"/>
              <a:t>Г. Воронеж</a:t>
            </a:r>
          </a:p>
          <a:p>
            <a:r>
              <a:rPr lang="ru-RU"/>
              <a:t>МБОУ СОШ №87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7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/>
          <a:lstStyle/>
          <a:p>
            <a:r>
              <a:rPr lang="ru-RU" dirty="0" smtClean="0"/>
              <a:t>Что узнали нового?</a:t>
            </a:r>
          </a:p>
          <a:p>
            <a:r>
              <a:rPr lang="ru-RU" dirty="0" smtClean="0"/>
              <a:t>Мне понравилось…</a:t>
            </a:r>
          </a:p>
          <a:p>
            <a:r>
              <a:rPr lang="ru-RU" dirty="0" smtClean="0"/>
              <a:t>Мне было сложно…</a:t>
            </a:r>
          </a:p>
          <a:p>
            <a:r>
              <a:rPr lang="ru-RU" dirty="0" smtClean="0"/>
              <a:t>Я бы хотел узнать о…</a:t>
            </a:r>
          </a:p>
          <a:p>
            <a:endParaRPr lang="ru-RU" dirty="0"/>
          </a:p>
          <a:p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«Аз.» стр. 74</a:t>
            </a:r>
          </a:p>
          <a:p>
            <a:r>
              <a:rPr lang="ru-RU" dirty="0" smtClean="0"/>
              <a:t>Береза, белка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9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слова на доске, найдите сходства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7937117" cy="39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3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слоги с доски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" y="3645024"/>
            <a:ext cx="9049017" cy="7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Преодолей слоговые вершины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564904"/>
            <a:ext cx="6767925" cy="12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2456"/>
            <a:ext cx="6043156" cy="158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0468"/>
            <a:ext cx="2520280" cy="20573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56">
            <a:off x="3995936" y="4221088"/>
            <a:ext cx="3408970" cy="1363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556792"/>
            <a:ext cx="1800200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5202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«Азбука» стр. 74</a:t>
            </a:r>
          </a:p>
          <a:p>
            <a:r>
              <a:rPr lang="ru-RU" dirty="0" smtClean="0"/>
              <a:t>Прочитайте слова на синем фоне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учебнике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" y="4908331"/>
            <a:ext cx="3396497" cy="1929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36712"/>
            <a:ext cx="2270351" cy="2306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42004"/>
            <a:ext cx="3960441" cy="2859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1698248" cy="15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8" y="2060848"/>
            <a:ext cx="5598520" cy="38610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Бобёр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79" y="4653136"/>
            <a:ext cx="29622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/>
          <a:lstStyle/>
          <a:p>
            <a:r>
              <a:rPr lang="ru-RU" dirty="0" smtClean="0"/>
              <a:t>«Азбука» стр. 74 «Барбос на рыбалке»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5178152" cy="36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600206-Tropical-Fish-String-Ligh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87" r="4666" b="67667"/>
          <a:stretch>
            <a:fillRect/>
          </a:stretch>
        </p:blipFill>
        <p:spPr bwMode="auto">
          <a:xfrm>
            <a:off x="-2341563" y="836613"/>
            <a:ext cx="2592388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600206-Tropical-Fish-String-Ligh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62555" r="55055" b="4668"/>
          <a:stretch>
            <a:fillRect/>
          </a:stretch>
        </p:blipFill>
        <p:spPr bwMode="auto">
          <a:xfrm>
            <a:off x="3995738" y="4724400"/>
            <a:ext cx="25908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600206-Tropical-Fish-String-Ligh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65111" r="49945" b="4668"/>
          <a:stretch>
            <a:fillRect/>
          </a:stretch>
        </p:blipFill>
        <p:spPr bwMode="auto">
          <a:xfrm>
            <a:off x="5867400" y="62071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600206-Tropical-Fish-String-Ligh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34889" r="29834" b="37271"/>
          <a:stretch>
            <a:fillRect/>
          </a:stretch>
        </p:blipFill>
        <p:spPr bwMode="auto">
          <a:xfrm>
            <a:off x="9324975" y="3933825"/>
            <a:ext cx="2519363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600206-Tropical-Fish-String-Ligh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4611" r="4666" b="65683"/>
          <a:stretch>
            <a:fillRect/>
          </a:stretch>
        </p:blipFill>
        <p:spPr bwMode="auto">
          <a:xfrm>
            <a:off x="3276600" y="2276475"/>
            <a:ext cx="2592388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600206-Tropical-Fish-String-Ligh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87" r="4666" b="67667"/>
          <a:stretch>
            <a:fillRect/>
          </a:stretch>
        </p:blipFill>
        <p:spPr bwMode="auto">
          <a:xfrm>
            <a:off x="-2592388" y="908050"/>
            <a:ext cx="2592388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600206-Tropical-Fish-String-Ligh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2" t="34889" r="29834" b="37271"/>
          <a:stretch>
            <a:fillRect/>
          </a:stretch>
        </p:blipFill>
        <p:spPr bwMode="auto">
          <a:xfrm>
            <a:off x="9540875" y="4149725"/>
            <a:ext cx="2519363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0215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2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C 0.01007 0.0706 0.03664 0.16944 0.13177 0.16805 C 0.26841 0.16805 0.27952 -0.16274 0.44358 -0.16389 C 0.59132 -0.16389 0.51233 0.12523 0.65452 0.12407 C 0.80209 0.12407 0.72309 -0.08542 0.88195 -0.08542 C 1.02414 -0.08542 0.94514 0.05601 1.07188 0.05601 C 1.19358 0.05601 1.13039 -0.05209 1.24132 -0.05209 C 1.30452 -0.05209 1.30921 -0.02269 1.31511 4.44444E-6 " pathEditMode="relative" rAng="0" ptsTypes="ffffffff">
                                      <p:cBhvr>
                                        <p:cTn id="8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4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3 -2.96296E-6 C 0.21893 0.0706 0.18872 0.16945 0.07622 0.16806 C -0.08593 0.16806 -0.09809 -0.16273 -0.29166 -0.16389 C -0.46562 -0.16389 -0.37274 0.12523 -0.54027 0.12408 C -0.71562 0.12408 -0.6217 -0.08541 -0.80868 -0.08541 C -0.97639 -0.08541 -0.8835 0.05602 -1.03229 0.05602 C -1.17569 0.05602 -1.10139 -0.05208 -1.23211 -0.05208 C -1.30659 -0.05208 -1.31198 -0.02268 -1.31892 -2.96296E-6 " pathEditMode="relative" rAng="0" ptsTypes="ffffffff">
                                      <p:cBhvr>
                                        <p:cTn id="11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0.13935 C -0.30521 0.20995 -0.27968 0.30879 -0.18819 0.3074 C -0.05694 0.3074 -0.04618 -0.02338 0.11146 -0.02454 C 0.2533 -0.02454 0.17743 0.26458 0.31389 0.26342 C 0.45591 0.26342 0.37986 0.05393 0.53264 0.05393 C 0.66927 0.05393 0.59323 0.19537 0.71511 0.19537 C 0.83212 0.19537 0.77118 0.08727 0.87795 0.08727 C 0.93872 0.08727 0.94323 0.11666 0.94879 0.13935 " pathEditMode="relative" rAng="0" ptsTypes="ffffffff">
                                      <p:cBhvr>
                                        <p:cTn id="18" dur="5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7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-0.13843 C 0.07274 -0.07732 0.10555 0.01412 0.05607 0.06504 C -0.01545 0.14074 -0.17483 -0.11227 -0.2599 -0.02408 C -0.33577 0.05717 -0.16059 0.24027 -0.23438 0.31666 C -0.31129 0.39838 -0.36771 0.19074 -0.44896 0.27731 C -0.52223 0.35532 -0.41598 0.42222 -0.48143 0.49166 C -0.54375 0.55879 -0.56198 0.43888 -0.6191 0.5 C -0.65174 0.53449 -0.63993 0.56018 -0.6323 0.58078 " pathEditMode="relative" rAng="-2306622" ptsTypes="ffffffff">
                                      <p:cBhvr>
                                        <p:cTn id="33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85" y="3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0.29723 C 0.19878 0.20487 0.22326 0.07014 0.13819 0.01181 C 0.01649 -0.07407 -0.15087 0.3176 -0.29688 0.21621 C -0.42743 0.12431 -0.21927 -0.17453 -0.34566 -0.26226 C -0.47726 -0.35532 -0.50695 -0.05324 -0.64705 -0.15231 C -0.77309 -0.24143 -0.63577 -0.36226 -0.7474 -0.44166 C -0.85486 -0.51759 -0.8507 -0.34791 -0.94896 -0.41759 C -1.00486 -0.45694 -0.9948 -0.49513 -0.98941 -0.52615 " pathEditMode="relative" rAng="1679853" ptsTypes="ffffffff">
                                      <p:cBhvr>
                                        <p:cTn id="36" dur="5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08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26 -0.58796 C -0.60868 -0.5993 -0.46667 -0.50532 -0.46181 -0.37638 C -0.45608 -0.24699 -0.58959 -0.13194 -0.75816 -0.11944 C -0.92743 -0.10694 -1.0691 -0.20277 -1.07431 -0.33194 C -1.07969 -0.46134 -0.9467 -0.57615 -0.77726 -0.58796 Z " pathEditMode="relative" rAng="-186218" ptsTypes="fffff">
                                      <p:cBhvr>
                                        <p:cTn id="39" dur="3000" spd="-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94</Words>
  <Application>Microsoft Office PowerPoint</Application>
  <PresentationFormat>Экран (4:3)</PresentationFormat>
  <Paragraphs>24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Звук б, б*</vt:lpstr>
      <vt:lpstr>Прочитайте слова на доске, найдите сходства</vt:lpstr>
      <vt:lpstr>Прочитайте слоги с доски</vt:lpstr>
      <vt:lpstr>Преодолей слоговые вершины</vt:lpstr>
      <vt:lpstr>Презентация PowerPoint</vt:lpstr>
      <vt:lpstr>Работа в учебнике</vt:lpstr>
      <vt:lpstr>Бобёр</vt:lpstr>
      <vt:lpstr>Работа с текстом</vt:lpstr>
      <vt:lpstr>Презентация PowerPoint</vt:lpstr>
      <vt:lpstr>Итог урока: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б, б*</dc:title>
  <dc:creator>User</dc:creator>
  <cp:lastModifiedBy>User</cp:lastModifiedBy>
  <cp:revision>3</cp:revision>
  <dcterms:created xsi:type="dcterms:W3CDTF">2015-01-19T15:20:05Z</dcterms:created>
  <dcterms:modified xsi:type="dcterms:W3CDTF">2015-02-19T15:05:50Z</dcterms:modified>
</cp:coreProperties>
</file>