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725804B-7010-4073-8D9D-648E70A179B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7AB3D9-06BA-41B6-B9F8-C3F3C89B5F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 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 err="1"/>
              <a:t>Кочетова</a:t>
            </a:r>
            <a:r>
              <a:rPr lang="ru-RU" dirty="0"/>
              <a:t> Елена Юрьевна</a:t>
            </a:r>
          </a:p>
          <a:p>
            <a:r>
              <a:rPr lang="ru-RU" dirty="0"/>
              <a:t>Г. Воронеж</a:t>
            </a:r>
          </a:p>
          <a:p>
            <a:r>
              <a:rPr lang="ru-RU"/>
              <a:t>МБОУ СОШ №87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9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Рисунок 11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205105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9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05105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0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20510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7" descr="ффф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27035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Автофигура 5"/>
          <p:cNvSpPr>
            <a:spLocks noChangeArrowheads="1"/>
          </p:cNvSpPr>
          <p:nvPr/>
        </p:nvSpPr>
        <p:spPr bwMode="auto">
          <a:xfrm>
            <a:off x="7308850" y="333375"/>
            <a:ext cx="1439863" cy="1439863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6" name="Рисунок 8" descr="r5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r="14265"/>
          <a:stretch>
            <a:fillRect/>
          </a:stretch>
        </p:blipFill>
        <p:spPr bwMode="auto">
          <a:xfrm>
            <a:off x="971550" y="3051175"/>
            <a:ext cx="25923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0435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Автофигура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8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18177 0.05324 C 0.16736 0.06528 0.14618 0.07199 0.12396 0.07199 C 0.09861 0.07199 0.0783 0.06528 0.06406 0.05324 L -0.00382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0.04722 L -0.22656 0.1868 C -0.26666 0.21828 -0.32656 0.23611 -0.38888 0.23611 C -0.46007 0.23611 -0.51701 0.21828 -0.55711 0.1868 L -0.74809 0.04722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66 0.04722 L -0.53715 -0.03079 C -0.49861 -0.04838 -0.44097 -0.05787 -0.38107 -0.05787 C -0.3125 -0.05787 -0.25781 -0.04838 -0.21927 -0.03079 L -0.03541 0.04722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0463 L 0.00017 -0.46204 L 0.57517 -0.46204 L 0.57517 0.10463 L 0.00017 0.10463 Z " pathEditMode="relative" rAng="16200000" ptsTypes="FFFFF">
                                      <p:cBhvr>
                                        <p:cTn id="3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C 0.12101 0.17685 0.22552 0.04236 0.22552 -0.12246 C 0.2257 -0.28727 0.12101 -0.4213 -0.00694 -0.4213 C -0.13489 -0.4213 -0.23889 -0.2875 -0.23889 -0.12269 C -0.23889 0.04213 -0.13507 0.17662 -0.0066 0.17708 Z " pathEditMode="relative" rAng="0" ptsTypes="fffff">
                                      <p:cBhvr>
                                        <p:cTn id="39" dur="3000" spd="-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5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945 L 0.14236 -0.18194 C 0.17222 -0.22754 0.21684 -0.25208 0.26337 -0.25208 C 0.31667 -0.25208 0.35903 -0.22754 0.38889 -0.18194 L 0.5316 0.01945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L 0.14358 0.173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8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33073 2.59259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3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  <p:bldLst>
      <p:bldP spid="7173" grpId="0" animBg="1"/>
      <p:bldP spid="7173" grpId="1" animBg="1"/>
      <p:bldP spid="7173" grpId="2" animBg="1"/>
      <p:bldP spid="7173" grpId="3" animBg="1"/>
      <p:bldP spid="7173" grpId="4" animBg="1"/>
      <p:bldP spid="7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7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Выучить правило</a:t>
            </a:r>
          </a:p>
          <a:p>
            <a:r>
              <a:rPr lang="ru-RU" dirty="0" smtClean="0"/>
              <a:t>Выучить </a:t>
            </a:r>
            <a:r>
              <a:rPr lang="ru-RU" dirty="0" err="1" smtClean="0"/>
              <a:t>чистоговорку</a:t>
            </a:r>
            <a:endParaRPr lang="ru-RU" dirty="0" smtClean="0"/>
          </a:p>
          <a:p>
            <a:r>
              <a:rPr lang="ru-RU" dirty="0" smtClean="0"/>
              <a:t>Разобрать слова: «ветер, дверь»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1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265637" cy="3387418"/>
          </a:xfrm>
        </p:spPr>
      </p:pic>
    </p:spTree>
    <p:extLst>
      <p:ext uri="{BB962C8B-B14F-4D97-AF65-F5344CB8AC3E}">
        <p14:creationId xmlns:p14="http://schemas.microsoft.com/office/powerpoint/2010/main" val="32181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объединяет все слова?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8704221" cy="21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0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спрятался звук?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Вода</a:t>
            </a:r>
          </a:p>
          <a:p>
            <a:pPr algn="ctr"/>
            <a:r>
              <a:rPr lang="ru-RU" dirty="0" smtClean="0"/>
              <a:t>Кровля</a:t>
            </a:r>
          </a:p>
          <a:p>
            <a:pPr algn="ctr"/>
            <a:r>
              <a:rPr lang="ru-RU" dirty="0" smtClean="0"/>
              <a:t>Ветер</a:t>
            </a:r>
          </a:p>
          <a:p>
            <a:pPr algn="ctr"/>
            <a:r>
              <a:rPr lang="ru-RU" dirty="0" smtClean="0"/>
              <a:t>Вянут</a:t>
            </a:r>
          </a:p>
          <a:p>
            <a:pPr algn="ctr"/>
            <a:r>
              <a:rPr lang="ru-RU" dirty="0" smtClean="0"/>
              <a:t>Ванная</a:t>
            </a:r>
          </a:p>
          <a:p>
            <a:pPr algn="ctr"/>
            <a:r>
              <a:rPr lang="ru-RU" dirty="0" smtClean="0"/>
              <a:t>Ловит</a:t>
            </a:r>
          </a:p>
          <a:p>
            <a:pPr algn="ctr"/>
            <a:r>
              <a:rPr lang="ru-RU" dirty="0" smtClean="0"/>
              <a:t>Восток</a:t>
            </a:r>
          </a:p>
          <a:p>
            <a:pPr algn="ctr"/>
            <a:r>
              <a:rPr lang="ru-RU" dirty="0" smtClean="0"/>
              <a:t>Корова</a:t>
            </a: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5104"/>
            <a:ext cx="3492925" cy="1872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18002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ВЯЗ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410770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87212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4535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15" descr="fe8ddd18f8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8"/>
          <a:stretch>
            <a:fillRect/>
          </a:stretch>
        </p:blipFill>
        <p:spPr bwMode="auto">
          <a:xfrm>
            <a:off x="-3244850" y="1844675"/>
            <a:ext cx="32448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Рисунок 16" descr="f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57788"/>
            <a:ext cx="196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Рисунок 19" descr="f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196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Рисунок 20" descr="f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08500"/>
            <a:ext cx="196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Рисунок 21" descr="fe8ddd18f84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8"/>
          <a:stretch>
            <a:fillRect/>
          </a:stretch>
        </p:blipFill>
        <p:spPr bwMode="auto">
          <a:xfrm>
            <a:off x="9144000" y="4149725"/>
            <a:ext cx="23764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Овал 22"/>
          <p:cNvSpPr>
            <a:spLocks noChangeArrowheads="1"/>
          </p:cNvSpPr>
          <p:nvPr/>
        </p:nvSpPr>
        <p:spPr bwMode="auto">
          <a:xfrm>
            <a:off x="2916238" y="188913"/>
            <a:ext cx="3455987" cy="3311525"/>
          </a:xfrm>
          <a:prstGeom prst="ellipse">
            <a:avLst/>
          </a:prstGeom>
          <a:gradFill rotWithShape="1">
            <a:gsLst>
              <a:gs pos="0">
                <a:srgbClr val="FFC9F1"/>
              </a:gs>
              <a:gs pos="100000">
                <a:srgbClr val="EE4C6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43" name="Рисунок 23" descr="ani-crazy_dolphin"/>
          <p:cNvPicPr>
            <a:picLocks noChangeAspect="1" noChangeArrowheads="1" noCrop="1"/>
          </p:cNvPicPr>
          <p:nvPr/>
        </p:nvPicPr>
        <p:blipFill>
          <a:blip r:embed="rId7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300" y="3644900"/>
            <a:ext cx="1384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Рисунок 24" descr="ani-crazy_dolphin"/>
          <p:cNvPicPr>
            <a:picLocks noChangeAspect="1" noChangeArrowheads="1" noCrop="1"/>
          </p:cNvPicPr>
          <p:nvPr/>
        </p:nvPicPr>
        <p:blipFill>
          <a:blip r:embed="rId7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57788"/>
            <a:ext cx="1384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Рисунок 25" descr="fe8ddd18f8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8"/>
          <a:stretch>
            <a:fillRect/>
          </a:stretch>
        </p:blipFill>
        <p:spPr bwMode="auto">
          <a:xfrm>
            <a:off x="9144000" y="2276475"/>
            <a:ext cx="32448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Рисунок 26" descr="ani-crazy_dolphin"/>
          <p:cNvPicPr>
            <a:picLocks noChangeAspect="1" noChangeArrowheads="1" noCrop="1"/>
          </p:cNvPicPr>
          <p:nvPr/>
        </p:nvPicPr>
        <p:blipFill>
          <a:blip r:embed="rId7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5963" y="4005263"/>
            <a:ext cx="12239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Рисунок 27" descr="ani-crazy_dolphin"/>
          <p:cNvPicPr>
            <a:picLocks noChangeAspect="1" noChangeArrowheads="1" noCrop="1"/>
          </p:cNvPicPr>
          <p:nvPr/>
        </p:nvPicPr>
        <p:blipFill>
          <a:blip r:embed="rId7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3933825"/>
            <a:ext cx="12239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Рисунок 28" descr="ani-crazy_dolphin"/>
          <p:cNvPicPr>
            <a:picLocks noChangeAspect="1" noChangeArrowheads="1" noCrop="1"/>
          </p:cNvPicPr>
          <p:nvPr/>
        </p:nvPicPr>
        <p:blipFill>
          <a:blip r:embed="rId7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8538" y="3933825"/>
            <a:ext cx="136683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Прямоуг.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50" name="Рисунок 30" descr="j04325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07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Рисунок 31" descr="65faa995e8495198efec9f89623bb9a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92150"/>
            <a:ext cx="15113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Рисунок 32" descr="65faa995e8495198efec9f89623bb9a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28775"/>
            <a:ext cx="1260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7" name="Автофигура 3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8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0.1507 C 0.06528 0.17454 0.09375 0.20811 0.19948 0.20741 C 0.35208 0.20741 0.36302 0.09561 0.54531 0.09537 C 0.7092 0.09537 0.6217 0.19306 0.77934 0.1926 C 0.94323 0.1926 0.85573 0.12176 1.03177 0.12176 C 1.18941 0.12176 1.10191 0.16945 1.24236 0.16945 C 1.37778 0.16945 1.30746 0.13311 1.43056 0.13311 C 1.50087 0.13311 1.5059 0.14283 1.51215 0.1507 " pathEditMode="relative" rAng="0" ptsTypes="ffffffff">
                                      <p:cBhvr>
                                        <p:cTn id="40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2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9329 C -0.0743 0.13496 -0.10035 0.19375 -0.1967 0.19237 C -0.33594 0.19237 -0.34635 -0.003 -0.51233 -0.00324 C -0.66163 -0.00324 -0.58194 0.16737 -0.72569 0.16644 C -0.87604 0.16644 -0.79531 0.04283 -0.95608 0.04283 C -1.09983 0.04283 -1.02014 0.12639 -1.14792 0.12639 C -1.27118 0.12639 -1.20729 0.06274 -1.31962 0.06274 C -1.38368 0.06274 -1.38837 0.0801 -1.39375 0.09329 " pathEditMode="relative" rAng="0" ptsTypes="ffffffff">
                                      <p:cBhvr>
                                        <p:cTn id="43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6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6134 C -0.08611 0.0662 -0.21354 0.10509 -0.3118 0.02639 C -0.40989 -0.0537 -0.44201 -0.2213 -0.3842 -0.34884 C -0.32587 -0.47708 -0.19896 -0.5162 -0.10069 -0.43704 C -0.00278 -0.35787 0.03021 -0.18958 -0.0276 -0.06134 Z " pathEditMode="relative" rAng="7273368" ptsTypes="fffff">
                                      <p:cBhvr>
                                        <p:cTn id="63" dur="5000" spd="-100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7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9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3.05556E-6 0.09745 C -3.05556E-6 0.14166 0.06181 0.19606 0.11216 0.19606 L 0.22448 0.19606 " pathEditMode="relative" rAng="0" ptsTypes="FfFF">
                                      <p:cBhvr>
                                        <p:cTn id="93" dur="3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9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9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10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5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  <p:bldLst>
      <p:bldP spid="5142" grpId="0" animBg="1"/>
      <p:bldP spid="5142" grpId="1" animBg="1"/>
      <p:bldP spid="5142" grpId="2" animBg="1"/>
      <p:bldP spid="5149" grpId="0" animBg="1"/>
      <p:bldP spid="5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r>
              <a:rPr lang="ru-RU" dirty="0" smtClean="0"/>
              <a:t>Буква «В» обозначает два согласных звука: </a:t>
            </a:r>
            <a:br>
              <a:rPr lang="ru-RU" dirty="0" smtClean="0"/>
            </a:br>
            <a:r>
              <a:rPr lang="ru-RU" dirty="0" smtClean="0"/>
              <a:t>твердый звонкий звук </a:t>
            </a:r>
            <a:r>
              <a:rPr lang="en-US" dirty="0" smtClean="0"/>
              <a:t>[</a:t>
            </a:r>
            <a:r>
              <a:rPr lang="ru-RU" dirty="0" smtClean="0"/>
              <a:t>в</a:t>
            </a:r>
            <a:r>
              <a:rPr lang="en-US" dirty="0" smtClean="0"/>
              <a:t>]</a:t>
            </a:r>
            <a:r>
              <a:rPr lang="ru-RU" dirty="0" smtClean="0"/>
              <a:t>  мягкий звонкий звук</a:t>
            </a:r>
            <a:r>
              <a:rPr lang="en-US" dirty="0" smtClean="0"/>
              <a:t> [</a:t>
            </a:r>
            <a:r>
              <a:rPr lang="ru-RU" dirty="0" smtClean="0"/>
              <a:t>в</a:t>
            </a:r>
            <a:r>
              <a:rPr lang="en-US" dirty="0" smtClean="0"/>
              <a:t>‘]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09904" y="2299731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87045" y="3068960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8336132" y="2977308"/>
            <a:ext cx="213347" cy="216024"/>
          </a:xfrm>
          <a:prstGeom prst="arc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175077" y="2528900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29358" y="3269638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4104456" cy="2737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46203"/>
            <a:ext cx="3528392" cy="2351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0120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6710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" y="4005064"/>
            <a:ext cx="2884322" cy="23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33</TotalTime>
  <Words>62</Words>
  <Application>Microsoft Office PowerPoint</Application>
  <PresentationFormat>Экран (4:3)</PresentationFormat>
  <Paragraphs>24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Тема2</vt:lpstr>
      <vt:lpstr>Звук В</vt:lpstr>
      <vt:lpstr>Что объединяет все слова?</vt:lpstr>
      <vt:lpstr>Где спрятался звук?</vt:lpstr>
      <vt:lpstr>Презентация PowerPoint</vt:lpstr>
      <vt:lpstr>ВЯЗ</vt:lpstr>
      <vt:lpstr>Презентация PowerPoint</vt:lpstr>
      <vt:lpstr>Презентация PowerPoint</vt:lpstr>
      <vt:lpstr>Буква «В» обозначает два согласных звука:  твердый звонкий звук [в]  мягкий звонкий звук [в‘] </vt:lpstr>
      <vt:lpstr>Выдра</vt:lpstr>
      <vt:lpstr>Презентация PowerPoint</vt:lpstr>
      <vt:lpstr>Презентация PowerPoint</vt:lpstr>
      <vt:lpstr>Домашнее задание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В</dc:title>
  <dc:creator>User</dc:creator>
  <cp:lastModifiedBy>User</cp:lastModifiedBy>
  <cp:revision>4</cp:revision>
  <dcterms:created xsi:type="dcterms:W3CDTF">2015-01-11T16:57:22Z</dcterms:created>
  <dcterms:modified xsi:type="dcterms:W3CDTF">2015-02-19T15:06:08Z</dcterms:modified>
</cp:coreProperties>
</file>