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200EA1-2E70-4A1A-80E9-6A159E714040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35A00A-4C14-4884-BC78-A9EC5C9291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jpeg"/><Relationship Id="rId11" Type="http://schemas.openxmlformats.org/officeDocument/2006/relationships/image" Target="../media/image26.gif"/><Relationship Id="rId5" Type="http://schemas.openxmlformats.org/officeDocument/2006/relationships/image" Target="../media/image20.jpeg"/><Relationship Id="rId15" Type="http://schemas.openxmlformats.org/officeDocument/2006/relationships/slide" Target="slide2.xml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gif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Подготовила 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 err="1"/>
              <a:t>Кочетова</a:t>
            </a:r>
            <a:r>
              <a:rPr lang="ru-RU" dirty="0"/>
              <a:t> Елена Юрьевна</a:t>
            </a:r>
          </a:p>
          <a:p>
            <a:r>
              <a:rPr lang="ru-RU" dirty="0"/>
              <a:t>Г. Воронеж</a:t>
            </a:r>
          </a:p>
          <a:p>
            <a:r>
              <a:rPr lang="ru-RU" dirty="0"/>
              <a:t>МБОУ СОШ №87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В, В*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5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новые слова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824536" cy="422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нового вы узнали на уроке?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Домашнее задание:</a:t>
            </a:r>
          </a:p>
          <a:p>
            <a:r>
              <a:rPr lang="ru-RU" sz="3600" b="1" dirty="0" smtClean="0"/>
              <a:t> Выучить правило про букву «В»</a:t>
            </a:r>
          </a:p>
          <a:p>
            <a:r>
              <a:rPr lang="ru-RU" sz="3600" b="1" dirty="0" smtClean="0"/>
              <a:t>Выучить стих «Домовой»</a:t>
            </a:r>
          </a:p>
          <a:p>
            <a:r>
              <a:rPr lang="ru-RU" sz="3600" b="1" dirty="0" smtClean="0"/>
              <a:t>разбор слов «великан, вьюга»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564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ребусы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2816"/>
            <a:ext cx="1368152" cy="18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1902810" cy="4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39183"/>
            <a:ext cx="1296145" cy="17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87527"/>
            <a:ext cx="1737286" cy="54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29213"/>
            <a:ext cx="3480444" cy="98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3766466"/>
            <a:ext cx="3416029" cy="79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слоги с доски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8" y="3027988"/>
            <a:ext cx="8434264" cy="9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Преодолей слоговую вершину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8424936" cy="12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151288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08175" y="112713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990000"/>
                </a:solidFill>
              </a:rPr>
              <a:t>Знакомство с буквой</a:t>
            </a:r>
            <a:endParaRPr lang="ru-RU" altLang="ru-RU" sz="3200">
              <a:solidFill>
                <a:srgbClr val="99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00113" y="3284538"/>
            <a:ext cx="80645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/>
              <a:t>Взлетев на дерева верхушку,</a:t>
            </a:r>
          </a:p>
          <a:p>
            <a:pPr algn="ctr"/>
            <a:r>
              <a:rPr lang="ru-RU" altLang="ru-RU" sz="2400"/>
              <a:t>Ворона кушала ватрушку</a:t>
            </a:r>
          </a:p>
          <a:p>
            <a:pPr algn="ctr"/>
            <a:r>
              <a:rPr lang="ru-RU" altLang="ru-RU" sz="2400"/>
              <a:t>Ветер веточки качал</a:t>
            </a:r>
          </a:p>
          <a:p>
            <a:pPr algn="ctr"/>
            <a:r>
              <a:rPr lang="ru-RU" altLang="ru-RU" sz="2400"/>
              <a:t>Верблюд ворону повстречал</a:t>
            </a:r>
          </a:p>
          <a:p>
            <a:pPr algn="ctr"/>
            <a:r>
              <a:rPr lang="ru-RU" altLang="ru-RU" sz="2400"/>
              <a:t>Говорит он ей: «Сестрица,</a:t>
            </a:r>
          </a:p>
          <a:p>
            <a:pPr algn="ctr"/>
            <a:r>
              <a:rPr lang="ru-RU" altLang="ru-RU" sz="2400"/>
              <a:t>Нет ли здесь воды напиться?»</a:t>
            </a:r>
          </a:p>
          <a:p>
            <a:pPr algn="ctr"/>
            <a:r>
              <a:rPr lang="ru-RU" altLang="ru-RU" sz="2400"/>
              <a:t>Та сказала: «Без труда Вы дойдете до пруда</a:t>
            </a:r>
          </a:p>
          <a:p>
            <a:pPr algn="ctr"/>
            <a:r>
              <a:rPr lang="ru-RU" altLang="ru-RU" sz="2400"/>
              <a:t>С Вами я не полечу, быть голодной не хочу:</a:t>
            </a:r>
          </a:p>
          <a:p>
            <a:pPr algn="ctr"/>
            <a:r>
              <a:rPr lang="ru-RU" altLang="ru-RU" sz="2400"/>
              <a:t>Воробей воришка украдет коврижку»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547813" y="765175"/>
            <a:ext cx="66246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/>
              <a:t>Вот буква В видна вдали - красивая, витая</a:t>
            </a:r>
          </a:p>
          <a:p>
            <a:pPr algn="ctr"/>
            <a:r>
              <a:rPr lang="ru-RU" altLang="ru-RU" sz="2400"/>
              <a:t>Как будто крендель испекли приезжих поджидая.</a:t>
            </a:r>
          </a:p>
        </p:txBody>
      </p:sp>
      <p:pic>
        <p:nvPicPr>
          <p:cNvPr id="18435" name="Picture 13" descr="http://www.lenagold.ru/fon/clipart/v/verbl/verbl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6925"/>
            <a:ext cx="21955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Рисунок 48" descr="ворон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11525"/>
            <a:ext cx="20875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2" descr="Photo 0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26853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i?id=14270492-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FB4AE"/>
              </a:clrFrom>
              <a:clrTo>
                <a:srgbClr val="AFB4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0"/>
          <a:stretch>
            <a:fillRect/>
          </a:stretch>
        </p:blipFill>
        <p:spPr bwMode="auto">
          <a:xfrm>
            <a:off x="1547813" y="4452938"/>
            <a:ext cx="6477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i?id=120343145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16088"/>
            <a:ext cx="2147888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i?id=114609331-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2089150" cy="1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Сделай разбор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свёкла</a:t>
            </a:r>
          </a:p>
          <a:p>
            <a:endParaRPr lang="ru-RU" sz="7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40740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весна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77467"/>
            <a:ext cx="50405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7077" y="3077467"/>
            <a:ext cx="50405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077467"/>
            <a:ext cx="50405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08979" y="3043684"/>
            <a:ext cx="50405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61655" y="2984783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57818" y="2988726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59105" y="32621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38148" y="33186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249687" y="2708920"/>
            <a:ext cx="162073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148064" y="2924944"/>
            <a:ext cx="50405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04547" y="288894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83813" y="2903717"/>
            <a:ext cx="50405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2904552"/>
            <a:ext cx="50405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452320" y="284620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401851" y="31565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087841" y="31565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8023284" y="2616025"/>
            <a:ext cx="162073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6" y="4296326"/>
            <a:ext cx="3365334" cy="22429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95" y="3930098"/>
            <a:ext cx="3472410" cy="26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3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Полилиния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>
              <a:gd name="T0" fmla="*/ 210 w 4482"/>
              <a:gd name="T1" fmla="*/ 997 h 1581"/>
              <a:gd name="T2" fmla="*/ 322 w 4482"/>
              <a:gd name="T3" fmla="*/ 845 h 1581"/>
              <a:gd name="T4" fmla="*/ 546 w 4482"/>
              <a:gd name="T5" fmla="*/ 765 h 1581"/>
              <a:gd name="T6" fmla="*/ 778 w 4482"/>
              <a:gd name="T7" fmla="*/ 629 h 1581"/>
              <a:gd name="T8" fmla="*/ 914 w 4482"/>
              <a:gd name="T9" fmla="*/ 509 h 1581"/>
              <a:gd name="T10" fmla="*/ 1330 w 4482"/>
              <a:gd name="T11" fmla="*/ 341 h 1581"/>
              <a:gd name="T12" fmla="*/ 1866 w 4482"/>
              <a:gd name="T13" fmla="*/ 173 h 1581"/>
              <a:gd name="T14" fmla="*/ 1946 w 4482"/>
              <a:gd name="T15" fmla="*/ 117 h 1581"/>
              <a:gd name="T16" fmla="*/ 2122 w 4482"/>
              <a:gd name="T17" fmla="*/ 21 h 1581"/>
              <a:gd name="T18" fmla="*/ 2538 w 4482"/>
              <a:gd name="T19" fmla="*/ 13 h 1581"/>
              <a:gd name="T20" fmla="*/ 2610 w 4482"/>
              <a:gd name="T21" fmla="*/ 77 h 1581"/>
              <a:gd name="T22" fmla="*/ 3098 w 4482"/>
              <a:gd name="T23" fmla="*/ 117 h 1581"/>
              <a:gd name="T24" fmla="*/ 3546 w 4482"/>
              <a:gd name="T25" fmla="*/ 197 h 1581"/>
              <a:gd name="T26" fmla="*/ 3890 w 4482"/>
              <a:gd name="T27" fmla="*/ 309 h 1581"/>
              <a:gd name="T28" fmla="*/ 3930 w 4482"/>
              <a:gd name="T29" fmla="*/ 333 h 1581"/>
              <a:gd name="T30" fmla="*/ 4194 w 4482"/>
              <a:gd name="T31" fmla="*/ 405 h 1581"/>
              <a:gd name="T32" fmla="*/ 4410 w 4482"/>
              <a:gd name="T33" fmla="*/ 565 h 1581"/>
              <a:gd name="T34" fmla="*/ 4402 w 4482"/>
              <a:gd name="T35" fmla="*/ 877 h 1581"/>
              <a:gd name="T36" fmla="*/ 4474 w 4482"/>
              <a:gd name="T37" fmla="*/ 1133 h 1581"/>
              <a:gd name="T38" fmla="*/ 4418 w 4482"/>
              <a:gd name="T39" fmla="*/ 1293 h 1581"/>
              <a:gd name="T40" fmla="*/ 3674 w 4482"/>
              <a:gd name="T41" fmla="*/ 1381 h 1581"/>
              <a:gd name="T42" fmla="*/ 3370 w 4482"/>
              <a:gd name="T43" fmla="*/ 1365 h 1581"/>
              <a:gd name="T44" fmla="*/ 3082 w 4482"/>
              <a:gd name="T45" fmla="*/ 1293 h 1581"/>
              <a:gd name="T46" fmla="*/ 2890 w 4482"/>
              <a:gd name="T47" fmla="*/ 1405 h 1581"/>
              <a:gd name="T48" fmla="*/ 2370 w 4482"/>
              <a:gd name="T49" fmla="*/ 1373 h 1581"/>
              <a:gd name="T50" fmla="*/ 2018 w 4482"/>
              <a:gd name="T51" fmla="*/ 1413 h 1581"/>
              <a:gd name="T52" fmla="*/ 1834 w 4482"/>
              <a:gd name="T53" fmla="*/ 1293 h 1581"/>
              <a:gd name="T54" fmla="*/ 1682 w 4482"/>
              <a:gd name="T55" fmla="*/ 1349 h 1581"/>
              <a:gd name="T56" fmla="*/ 1506 w 4482"/>
              <a:gd name="T57" fmla="*/ 1413 h 1581"/>
              <a:gd name="T58" fmla="*/ 898 w 4482"/>
              <a:gd name="T59" fmla="*/ 1581 h 1581"/>
              <a:gd name="T60" fmla="*/ 298 w 4482"/>
              <a:gd name="T61" fmla="*/ 1389 h 1581"/>
              <a:gd name="T62" fmla="*/ 98 w 4482"/>
              <a:gd name="T63" fmla="*/ 1269 h 1581"/>
              <a:gd name="T64" fmla="*/ 26 w 4482"/>
              <a:gd name="T65" fmla="*/ 1181 h 1581"/>
              <a:gd name="T66" fmla="*/ 42 w 4482"/>
              <a:gd name="T67" fmla="*/ 1117 h 1581"/>
              <a:gd name="T68" fmla="*/ 74 w 4482"/>
              <a:gd name="T69" fmla="*/ 1085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6" name="Автофигура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10243" name="Рисунок 3" descr="pelik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6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7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8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9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1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Рисунок 12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13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Рисунок 14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16" descr="cat2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17" descr="XTREE3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Рисунок 18" descr="rabit"/>
          <p:cNvPicPr>
            <a:picLocks noChangeAspect="1" noChangeArrowheads="1"/>
          </p:cNvPicPr>
          <p:nvPr/>
        </p:nvPicPr>
        <p:blipFill>
          <a:blip r:embed="rId9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Рисунок 19" descr="11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Рисунок 20" descr="blume04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Рисунок 21" descr="blume04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Рисунок 22" descr="blume04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Рисунок 27" descr="0a4f488923716b024ee68941527cf924"/>
          <p:cNvPicPr>
            <a:picLocks noChangeAspect="1" noChangeArrowheads="1" noCrop="1"/>
          </p:cNvPicPr>
          <p:nvPr/>
        </p:nvPicPr>
        <p:blipFill>
          <a:blip r:embed="rId1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Рисунок 33" descr="65faa995e8495198efec9f89623bb9a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кара27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Автофигура 3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5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6" grpId="0" animBg="1"/>
      <p:bldP spid="102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Объясните значение слов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032448" cy="4149389"/>
          </a:xfrm>
        </p:spPr>
      </p:pic>
    </p:spTree>
    <p:extLst>
      <p:ext uri="{BB962C8B-B14F-4D97-AF65-F5344CB8AC3E}">
        <p14:creationId xmlns:p14="http://schemas.microsoft.com/office/powerpoint/2010/main" val="12322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</TotalTime>
  <Words>142</Words>
  <Application>Microsoft Office PowerPoint</Application>
  <PresentationFormat>Экран (4:3)</PresentationFormat>
  <Paragraphs>32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Звук В, В*</vt:lpstr>
      <vt:lpstr>Прочитайте ребусы</vt:lpstr>
      <vt:lpstr>Прочитай слоги с доски</vt:lpstr>
      <vt:lpstr>Преодолей слоговую вершину</vt:lpstr>
      <vt:lpstr>Презентация PowerPoint</vt:lpstr>
      <vt:lpstr>Сделай разбор слова</vt:lpstr>
      <vt:lpstr>Презентация PowerPoint</vt:lpstr>
      <vt:lpstr>Презентация PowerPoint</vt:lpstr>
      <vt:lpstr>Объясните значение слов</vt:lpstr>
      <vt:lpstr>Составьте новые слова</vt:lpstr>
      <vt:lpstr>Что нового вы узнали на уроке?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В, В*</dc:title>
  <dc:creator>User</dc:creator>
  <cp:lastModifiedBy>User</cp:lastModifiedBy>
  <cp:revision>5</cp:revision>
  <dcterms:created xsi:type="dcterms:W3CDTF">2015-01-12T16:47:29Z</dcterms:created>
  <dcterms:modified xsi:type="dcterms:W3CDTF">2015-02-19T15:06:29Z</dcterms:modified>
</cp:coreProperties>
</file>