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73AE36-3198-4291-9AF3-B9B1E1FC9594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470C40-18EB-4273-99A9-BAF696E1F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Буква Г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002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Звуки Г, г</a:t>
            </a:r>
            <a:r>
              <a:rPr lang="en-US" dirty="0" smtClean="0"/>
              <a:t>’</a:t>
            </a:r>
          </a:p>
          <a:p>
            <a:r>
              <a:rPr lang="ru-RU" dirty="0"/>
              <a:t>Подготовила 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 err="1"/>
              <a:t>Кочетова</a:t>
            </a:r>
            <a:r>
              <a:rPr lang="ru-RU" dirty="0"/>
              <a:t> Елена Юрьевна</a:t>
            </a:r>
          </a:p>
          <a:p>
            <a:r>
              <a:rPr lang="ru-RU" dirty="0"/>
              <a:t>Г. Воронеж</a:t>
            </a:r>
          </a:p>
          <a:p>
            <a:r>
              <a:rPr lang="ru-RU" dirty="0"/>
              <a:t>МБОУ СОШ №87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81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ru-RU" dirty="0" smtClean="0"/>
              <a:t>Прочитайте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850712" cy="3745592"/>
          </a:xfrm>
        </p:spPr>
        <p:txBody>
          <a:bodyPr/>
          <a:lstStyle/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6954">
            <a:off x="437522" y="2463682"/>
            <a:ext cx="1719290" cy="37583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00" y="1628800"/>
            <a:ext cx="1404156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0082"/>
            <a:ext cx="2046596" cy="2012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1700809"/>
            <a:ext cx="2016224" cy="2024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9" y="4293096"/>
            <a:ext cx="1625475" cy="1800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4" y="4564718"/>
            <a:ext cx="1554325" cy="1528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39" y="4494759"/>
            <a:ext cx="1642595" cy="16425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51" y="4424752"/>
            <a:ext cx="1507854" cy="17134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251063"/>
            <a:ext cx="1236509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слоги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слоги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1" y="3140968"/>
            <a:ext cx="7890778" cy="1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Составьте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ГАСТРОНОМ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8164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1936291" cy="4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1417"/>
            <a:ext cx="2301475" cy="44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1944216" cy="52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70" y="3465769"/>
            <a:ext cx="1942554" cy="4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3122"/>
            <a:ext cx="1662857" cy="43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0998"/>
            <a:ext cx="1530603" cy="61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93" y="2438736"/>
            <a:ext cx="1432228" cy="4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3" y="3356992"/>
            <a:ext cx="2466707" cy="28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текста «Дом гнома»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10" y="2492896"/>
            <a:ext cx="3309782" cy="34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36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Буква Г</vt:lpstr>
      <vt:lpstr>Прочитайте слова</vt:lpstr>
      <vt:lpstr>Прочитайте слоги</vt:lpstr>
      <vt:lpstr>Прочитайте слоги</vt:lpstr>
      <vt:lpstr>Составьте слова</vt:lpstr>
      <vt:lpstr>Презентация PowerPoint</vt:lpstr>
      <vt:lpstr>Чтение текста «Дом гнома»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Г</dc:title>
  <dc:creator>User</dc:creator>
  <cp:lastModifiedBy>User</cp:lastModifiedBy>
  <cp:revision>5</cp:revision>
  <dcterms:created xsi:type="dcterms:W3CDTF">2014-12-19T19:11:30Z</dcterms:created>
  <dcterms:modified xsi:type="dcterms:W3CDTF">2015-02-19T15:06:42Z</dcterms:modified>
</cp:coreProperties>
</file>