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336704"/>
          </a:xfrm>
        </p:spPr>
        <p:txBody>
          <a:bodyPr>
            <a:normAutofit fontScale="85000" lnSpcReduction="20000"/>
          </a:bodyPr>
          <a:lstStyle/>
          <a:p>
            <a:pPr marL="11430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Руки тянем в потолок,</a:t>
            </a:r>
            <a:endParaRPr lang="ru-RU" sz="2400" dirty="0">
              <a:ea typeface="Calibri"/>
              <a:cs typeface="Times New Roman"/>
            </a:endParaRPr>
          </a:p>
          <a:p>
            <a:pPr marL="11430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Будто к солнышку цветок.</a:t>
            </a:r>
            <a:endParaRPr lang="ru-RU" sz="2400" dirty="0">
              <a:ea typeface="Calibri"/>
              <a:cs typeface="Times New Roman"/>
            </a:endParaRPr>
          </a:p>
          <a:p>
            <a:pPr marL="11430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Руки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в стороны раздвинем,</a:t>
            </a:r>
            <a:endParaRPr lang="ru-RU" sz="2400" dirty="0">
              <a:ea typeface="Calibri"/>
              <a:cs typeface="Times New Roman"/>
            </a:endParaRPr>
          </a:p>
          <a:p>
            <a:pPr marL="11430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Будто листики раскинем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.</a:t>
            </a:r>
            <a:endParaRPr lang="ru-RU" sz="2400" dirty="0">
              <a:ea typeface="Calibri"/>
              <a:cs typeface="Times New Roman"/>
            </a:endParaRPr>
          </a:p>
          <a:p>
            <a:pPr marL="11430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Руки резко вверх поднимем,</a:t>
            </a:r>
            <a:endParaRPr lang="ru-RU" sz="2400" dirty="0">
              <a:ea typeface="Calibri"/>
              <a:cs typeface="Times New Roman"/>
            </a:endParaRPr>
          </a:p>
          <a:p>
            <a:pPr marL="11430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Раз-два, три-четыре,</a:t>
            </a:r>
            <a:endParaRPr lang="ru-RU" sz="2400" dirty="0">
              <a:ea typeface="Calibri"/>
              <a:cs typeface="Times New Roman"/>
            </a:endParaRPr>
          </a:p>
          <a:p>
            <a:pPr marL="11430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Машем крыльями, как гуси.</a:t>
            </a:r>
            <a:endParaRPr lang="ru-RU" sz="2400" dirty="0">
              <a:ea typeface="Calibri"/>
              <a:cs typeface="Times New Roman"/>
            </a:endParaRPr>
          </a:p>
          <a:p>
            <a:pPr marL="11430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А потом быстрей опустим.</a:t>
            </a:r>
            <a:endParaRPr lang="ru-RU" sz="2400" dirty="0">
              <a:ea typeface="Calibri"/>
              <a:cs typeface="Times New Roman"/>
            </a:endParaRPr>
          </a:p>
          <a:p>
            <a:pPr marL="11430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Будто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в классики, немножко</a:t>
            </a:r>
            <a:endParaRPr lang="ru-RU" sz="2400" dirty="0">
              <a:ea typeface="Calibri"/>
              <a:cs typeface="Times New Roman"/>
            </a:endParaRPr>
          </a:p>
          <a:p>
            <a:pPr marL="11430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Прыгаем на правой ножке.</a:t>
            </a:r>
            <a:endParaRPr lang="ru-RU" sz="2400" dirty="0">
              <a:ea typeface="Calibri"/>
              <a:cs typeface="Times New Roman"/>
            </a:endParaRPr>
          </a:p>
          <a:p>
            <a:pPr marL="11430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А теперь на левой тоже.</a:t>
            </a:r>
            <a:endParaRPr lang="ru-RU" sz="2400" dirty="0">
              <a:ea typeface="Calibri"/>
              <a:cs typeface="Times New Roman"/>
            </a:endParaRPr>
          </a:p>
          <a:p>
            <a:pPr marL="11430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Отдохнули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мы чудесно,</a:t>
            </a:r>
            <a:endParaRPr lang="ru-RU" sz="2400" dirty="0">
              <a:ea typeface="Calibri"/>
              <a:cs typeface="Times New Roman"/>
            </a:endParaRPr>
          </a:p>
          <a:p>
            <a:pPr marL="11430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И пора за парты сесть нам.</a:t>
            </a:r>
            <a:endParaRPr lang="ru-RU" sz="24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843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">
              <a:schemeClr val="accent1">
                <a:tint val="66000"/>
                <a:satMod val="160000"/>
              </a:schemeClr>
            </a:gs>
            <a:gs pos="55000">
              <a:schemeClr val="accent1">
                <a:tint val="44500"/>
                <a:satMod val="160000"/>
              </a:schemeClr>
            </a:gs>
            <a:gs pos="93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5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Доброта- </a:t>
            </a:r>
          </a:p>
          <a:p>
            <a:pPr marL="0" indent="0">
              <a:buNone/>
            </a:pPr>
            <a:r>
              <a:rPr lang="ru-RU" sz="5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отзывчивость</a:t>
            </a:r>
            <a:r>
              <a:rPr lang="ru-RU" sz="5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душевное расположение к людям, стремление делать добро </a:t>
            </a:r>
            <a:r>
              <a:rPr lang="ru-RU" sz="5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другим</a:t>
            </a:r>
            <a:endParaRPr lang="ru-RU" sz="5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660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">
              <a:schemeClr val="accent1">
                <a:tint val="66000"/>
                <a:satMod val="160000"/>
              </a:schemeClr>
            </a:gs>
            <a:gs pos="55000">
              <a:schemeClr val="accent1">
                <a:tint val="44500"/>
                <a:satMod val="160000"/>
              </a:schemeClr>
            </a:gs>
            <a:gs pos="93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	Совершать хорошие дела просто так, из хороших побуждений.</a:t>
            </a:r>
          </a:p>
          <a:p>
            <a:pPr marL="0" indent="0" algn="ctr">
              <a:buNone/>
            </a:pP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	Любить людей знакомых и незнакомых, не обижать их.</a:t>
            </a:r>
          </a:p>
          <a:p>
            <a:pPr marL="0" indent="0" algn="ctr">
              <a:buNone/>
            </a:pP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	Призывать окружающих хорошо относиться друг к другу.</a:t>
            </a:r>
          </a:p>
          <a:p>
            <a:pPr marL="0" indent="0" algn="ctr">
              <a:buNone/>
            </a:pP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	Делать добро для близких и друзей.</a:t>
            </a:r>
          </a:p>
          <a:p>
            <a:pPr marL="0" indent="0" algn="ctr">
              <a:buNone/>
            </a:pP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	Не завидовать.</a:t>
            </a:r>
          </a:p>
          <a:p>
            <a:pPr marL="0" indent="0" algn="ctr">
              <a:buNone/>
            </a:pP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	Не вредничать.</a:t>
            </a:r>
          </a:p>
          <a:p>
            <a:pPr marL="0" indent="0" algn="ctr">
              <a:buNone/>
            </a:pP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	Не грубить.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«Правила доброты»</a:t>
            </a:r>
            <a:endParaRPr lang="ru-RU" sz="48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41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">
              <a:schemeClr val="accent1">
                <a:tint val="66000"/>
                <a:satMod val="160000"/>
              </a:schemeClr>
            </a:gs>
            <a:gs pos="55000">
              <a:schemeClr val="accent1">
                <a:tint val="44500"/>
                <a:satMod val="160000"/>
              </a:schemeClr>
            </a:gs>
            <a:gs pos="93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988840"/>
            <a:ext cx="8136904" cy="2952328"/>
          </a:xfrm>
        </p:spPr>
        <p:txBody>
          <a:bodyPr>
            <a:noAutofit/>
          </a:bodyPr>
          <a:lstStyle/>
          <a:p>
            <a:r>
              <a:rPr lang="ru-RU" sz="80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Творческие задания</a:t>
            </a:r>
            <a:endParaRPr lang="ru-RU" sz="8000" b="1" i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41781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">
              <a:schemeClr val="accent1">
                <a:tint val="66000"/>
                <a:satMod val="160000"/>
              </a:schemeClr>
            </a:gs>
            <a:gs pos="55000">
              <a:schemeClr val="accent1">
                <a:tint val="44500"/>
                <a:satMod val="160000"/>
              </a:schemeClr>
            </a:gs>
            <a:gs pos="93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988840"/>
            <a:ext cx="8136904" cy="2952328"/>
          </a:xfrm>
        </p:spPr>
        <p:txBody>
          <a:bodyPr>
            <a:noAutofit/>
          </a:bodyPr>
          <a:lstStyle/>
          <a:p>
            <a:r>
              <a:rPr lang="ru-RU" sz="8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sz="80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09425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89</Words>
  <Application>Microsoft Office PowerPoint</Application>
  <PresentationFormat>Экран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«Правила доброты»</vt:lpstr>
      <vt:lpstr>Творческие задания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Маришка</dc:creator>
  <cp:lastModifiedBy>Маришка</cp:lastModifiedBy>
  <cp:revision>3</cp:revision>
  <dcterms:created xsi:type="dcterms:W3CDTF">2013-01-27T08:50:57Z</dcterms:created>
  <dcterms:modified xsi:type="dcterms:W3CDTF">2013-02-20T10:15:47Z</dcterms:modified>
</cp:coreProperties>
</file>