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75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6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61021"/>
            <a:ext cx="3888432" cy="1470025"/>
          </a:xfrm>
        </p:spPr>
        <p:txBody>
          <a:bodyPr>
            <a:noAutofit/>
          </a:bodyPr>
          <a:lstStyle/>
          <a:p>
            <a:r>
              <a:rPr lang="en-US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 </a:t>
            </a:r>
            <a:r>
              <a:rPr lang="en-US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endParaRPr lang="ru-RU" sz="9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0166"/>
            <a:ext cx="2976563" cy="247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www.edu54.ru/sites/default/files/resize/userfiles/image/1(317)-250x4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36" y="2132856"/>
            <a:ext cx="2998400" cy="450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97464" y="4951009"/>
            <a:ext cx="199926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ики</a:t>
            </a:r>
            <a:endParaRPr lang="ru-RU" sz="8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98541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диксон\Desktop\планеты сол сис\2626843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220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76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Солнце</a:t>
            </a:r>
            <a:endParaRPr lang="ru-RU" sz="8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диксон\Desktop\планеты сол сис\солнц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120680" cy="52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194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76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Меркурий</a:t>
            </a:r>
            <a:endParaRPr lang="ru-RU" sz="8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диксон\Desktop\планеты сол сис\меркурий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85392"/>
            <a:ext cx="604867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377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76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Венера</a:t>
            </a:r>
            <a:endParaRPr lang="ru-RU" sz="8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диксон\Desktop\планеты сол сис\венер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6917"/>
            <a:ext cx="590465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244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76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Земля</a:t>
            </a:r>
          </a:p>
        </p:txBody>
      </p:sp>
      <p:pic>
        <p:nvPicPr>
          <p:cNvPr id="12290" name="Picture 2" descr="C:\Users\диксон\Desktop\планеты сол сис\Земл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01319"/>
            <a:ext cx="6624736" cy="529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857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76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Марс</a:t>
            </a:r>
            <a:endParaRPr lang="ru-RU" sz="8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C:\Users\диксон\Desktop\планеты сол сис\марс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00507"/>
            <a:ext cx="6048672" cy="544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76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76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Юпитер</a:t>
            </a:r>
            <a:endParaRPr lang="ru-RU" sz="8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C:\Users\диксон\Desktop\планеты сол сис\юпите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6917"/>
            <a:ext cx="604867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779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76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Сатурн</a:t>
            </a:r>
            <a:endParaRPr lang="ru-RU" sz="8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C:\Users\диксон\Desktop\планеты сол сис\сатурн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6916"/>
            <a:ext cx="9008938" cy="537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319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76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Уран</a:t>
            </a:r>
            <a:endParaRPr lang="ru-RU" sz="8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C:\Users\диксон\Desktop\планеты сол сис\Уран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58712"/>
            <a:ext cx="59046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81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76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Нептун</a:t>
            </a:r>
            <a:endParaRPr lang="ru-RU" sz="8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диксон\Desktop\планеты сол сис\нептун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6917"/>
            <a:ext cx="53285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802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21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980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76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Плутон</a:t>
            </a:r>
            <a:endParaRPr lang="ru-RU" sz="8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C:\Users\диксон\Desktop\планеты сол сис\повер-ть плутона. космич телескоп им. хабл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00200"/>
            <a:ext cx="6120680" cy="51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895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76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Спасибо!!!</a:t>
            </a:r>
            <a:endParaRPr lang="ru-RU" sz="8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0370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accent1">
                <a:tint val="66000"/>
                <a:satMod val="160000"/>
              </a:schemeClr>
            </a:gs>
            <a:gs pos="3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Руки вверх поднимем - раз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Выше носа, выше глаз.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Два-прямо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руки вверх держать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Не качаться. не дрожать.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Три - опустили руки вниз,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Стой на месте не вертись.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Вверх раз, два, три, четыре, вниз!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Повторяем, не ленись!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Будем делать повороты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Выполняйте все с охотой.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Раз - налево поворот,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Два - теперь наоборот.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Так, ничуть, не торопясь,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Повторяем 8 раз.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3363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Лайка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диксон\Desktop\планеты сол сис\Слайд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16888"/>
            <a:ext cx="7848871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509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FF3399"/>
            </a:gs>
            <a:gs pos="35000">
              <a:srgbClr val="FF6633"/>
            </a:gs>
            <a:gs pos="59000">
              <a:srgbClr val="FFFF00"/>
            </a:gs>
            <a:gs pos="8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иксон\Desktop\планеты сол сис\belka_i_strelka_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181503"/>
            <a:ext cx="5832648" cy="703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544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иксон\Desktop\планеты сол сис\юрик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99392"/>
            <a:ext cx="4464496" cy="687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413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Восток</a:t>
            </a:r>
            <a:endParaRPr lang="ru-RU" sz="6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диксон\Desktop\планеты сол сис\восток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59832" y="-1431032"/>
            <a:ext cx="302433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281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диксон\Desktop\планеты сол сис\валяй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1"/>
            <a:ext cx="4104456" cy="677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658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32" y="2195756"/>
            <a:ext cx="4968552" cy="430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Путешествие…</a:t>
            </a:r>
            <a:endParaRPr lang="ru-RU" sz="8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6668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25</Words>
  <Application>Microsoft Office PowerPoint</Application>
  <PresentationFormat>Экран (4:3)</PresentationFormat>
  <Paragraphs>17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 Д   ‘</vt:lpstr>
      <vt:lpstr>Презентация PowerPoint</vt:lpstr>
      <vt:lpstr>Презентация PowerPoint</vt:lpstr>
      <vt:lpstr>Лайка</vt:lpstr>
      <vt:lpstr>Презентация PowerPoint</vt:lpstr>
      <vt:lpstr>Презентация PowerPoint</vt:lpstr>
      <vt:lpstr>Восток</vt:lpstr>
      <vt:lpstr>Презентация PowerPoint</vt:lpstr>
      <vt:lpstr>Путешествие…</vt:lpstr>
      <vt:lpstr>Презентация PowerPoint</vt:lpstr>
      <vt:lpstr>Солнце</vt:lpstr>
      <vt:lpstr>Меркурий</vt:lpstr>
      <vt:lpstr>Венера</vt:lpstr>
      <vt:lpstr>Земля</vt:lpstr>
      <vt:lpstr>Марс</vt:lpstr>
      <vt:lpstr>Юпитер</vt:lpstr>
      <vt:lpstr>Сатурн</vt:lpstr>
      <vt:lpstr>Уран</vt:lpstr>
      <vt:lpstr>Нептун</vt:lpstr>
      <vt:lpstr>Плутон</vt:lpstr>
      <vt:lpstr>Спасибо!!!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Д   ‘</dc:title>
  <dc:creator>Маришка</dc:creator>
  <cp:lastModifiedBy>Маришка</cp:lastModifiedBy>
  <cp:revision>4</cp:revision>
  <dcterms:created xsi:type="dcterms:W3CDTF">2013-04-09T12:33:47Z</dcterms:created>
  <dcterms:modified xsi:type="dcterms:W3CDTF">2013-04-09T13:08:48Z</dcterms:modified>
</cp:coreProperties>
</file>